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683" r:id="rId2"/>
    <p:sldId id="646" r:id="rId3"/>
    <p:sldId id="679" r:id="rId4"/>
    <p:sldId id="678" r:id="rId5"/>
    <p:sldId id="672" r:id="rId6"/>
    <p:sldId id="667" r:id="rId7"/>
    <p:sldId id="673" r:id="rId8"/>
    <p:sldId id="693" r:id="rId9"/>
    <p:sldId id="668" r:id="rId10"/>
    <p:sldId id="687" r:id="rId11"/>
    <p:sldId id="680" r:id="rId12"/>
    <p:sldId id="681" r:id="rId13"/>
    <p:sldId id="690" r:id="rId14"/>
    <p:sldId id="684" r:id="rId15"/>
    <p:sldId id="682" r:id="rId16"/>
    <p:sldId id="68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49500"/>
    <a:srgbClr val="C2C923"/>
    <a:srgbClr val="FCB414"/>
    <a:srgbClr val="282F39"/>
    <a:srgbClr val="007A7D"/>
    <a:srgbClr val="CB1B4A"/>
    <a:srgbClr val="074D67"/>
    <a:srgbClr val="42AF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2" autoAdjust="0"/>
    <p:restoredTop sz="94669" autoAdjust="0"/>
  </p:normalViewPr>
  <p:slideViewPr>
    <p:cSldViewPr snapToGrid="0">
      <p:cViewPr varScale="1">
        <p:scale>
          <a:sx n="100" d="100"/>
          <a:sy n="100" d="100"/>
        </p:scale>
        <p:origin x="221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 Angelica Serrano" userId="caaf93dd-8c4a-4c54-bdcf-44a7716f6fdb" providerId="ADAL" clId="{5ABD1D36-EAB8-436F-A6B4-42CECB216AD1}"/>
    <pc:docChg chg="undo custSel addSld delSld modSld">
      <pc:chgData name="Ma Angelica Serrano" userId="caaf93dd-8c4a-4c54-bdcf-44a7716f6fdb" providerId="ADAL" clId="{5ABD1D36-EAB8-436F-A6B4-42CECB216AD1}" dt="2021-08-07T03:27:49.566" v="284"/>
      <pc:docMkLst>
        <pc:docMk/>
      </pc:docMkLst>
      <pc:sldChg chg="modSp mod">
        <pc:chgData name="Ma Angelica Serrano" userId="caaf93dd-8c4a-4c54-bdcf-44a7716f6fdb" providerId="ADAL" clId="{5ABD1D36-EAB8-436F-A6B4-42CECB216AD1}" dt="2021-08-06T23:24:25.735" v="125" actId="20577"/>
        <pc:sldMkLst>
          <pc:docMk/>
          <pc:sldMk cId="2102899234" sldId="667"/>
        </pc:sldMkLst>
        <pc:spChg chg="mod">
          <ac:chgData name="Ma Angelica Serrano" userId="caaf93dd-8c4a-4c54-bdcf-44a7716f6fdb" providerId="ADAL" clId="{5ABD1D36-EAB8-436F-A6B4-42CECB216AD1}" dt="2021-08-06T23:24:25.735" v="125" actId="20577"/>
          <ac:spMkLst>
            <pc:docMk/>
            <pc:sldMk cId="2102899234" sldId="667"/>
            <ac:spMk id="119" creationId="{4B694122-8445-44BD-A20D-87BF25317626}"/>
          </ac:spMkLst>
        </pc:spChg>
        <pc:spChg chg="mod">
          <ac:chgData name="Ma Angelica Serrano" userId="caaf93dd-8c4a-4c54-bdcf-44a7716f6fdb" providerId="ADAL" clId="{5ABD1D36-EAB8-436F-A6B4-42CECB216AD1}" dt="2021-08-06T21:43:13.367" v="68" actId="20577"/>
          <ac:spMkLst>
            <pc:docMk/>
            <pc:sldMk cId="2102899234" sldId="667"/>
            <ac:spMk id="128" creationId="{DCB01F49-6B62-44DE-BEFD-F054FED1DF4F}"/>
          </ac:spMkLst>
        </pc:spChg>
        <pc:cxnChg chg="mod">
          <ac:chgData name="Ma Angelica Serrano" userId="caaf93dd-8c4a-4c54-bdcf-44a7716f6fdb" providerId="ADAL" clId="{5ABD1D36-EAB8-436F-A6B4-42CECB216AD1}" dt="2021-08-06T21:43:10.957" v="66" actId="14100"/>
          <ac:cxnSpMkLst>
            <pc:docMk/>
            <pc:sldMk cId="2102899234" sldId="667"/>
            <ac:cxnSpMk id="251" creationId="{2129820F-53B1-422F-9C8D-D8944B07C8D4}"/>
          </ac:cxnSpMkLst>
        </pc:cxnChg>
      </pc:sldChg>
      <pc:sldChg chg="addSp delSp modSp mod">
        <pc:chgData name="Ma Angelica Serrano" userId="caaf93dd-8c4a-4c54-bdcf-44a7716f6fdb" providerId="ADAL" clId="{5ABD1D36-EAB8-436F-A6B4-42CECB216AD1}" dt="2021-08-06T21:39:27.596" v="35" actId="478"/>
        <pc:sldMkLst>
          <pc:docMk/>
          <pc:sldMk cId="435306701" sldId="668"/>
        </pc:sldMkLst>
        <pc:spChg chg="add mod">
          <ac:chgData name="Ma Angelica Serrano" userId="caaf93dd-8c4a-4c54-bdcf-44a7716f6fdb" providerId="ADAL" clId="{5ABD1D36-EAB8-436F-A6B4-42CECB216AD1}" dt="2021-08-06T21:32:57.854" v="4" actId="1076"/>
          <ac:spMkLst>
            <pc:docMk/>
            <pc:sldMk cId="435306701" sldId="668"/>
            <ac:spMk id="10" creationId="{5BCBED0C-1474-41C0-960A-B8D5CD5431E6}"/>
          </ac:spMkLst>
        </pc:spChg>
        <pc:spChg chg="add mod">
          <ac:chgData name="Ma Angelica Serrano" userId="caaf93dd-8c4a-4c54-bdcf-44a7716f6fdb" providerId="ADAL" clId="{5ABD1D36-EAB8-436F-A6B4-42CECB216AD1}" dt="2021-08-06T21:37:46.522" v="19" actId="1076"/>
          <ac:spMkLst>
            <pc:docMk/>
            <pc:sldMk cId="435306701" sldId="668"/>
            <ac:spMk id="11" creationId="{C1126F74-146E-4A17-ADF9-CB1DD2DE7D80}"/>
          </ac:spMkLst>
        </pc:spChg>
        <pc:spChg chg="add mod">
          <ac:chgData name="Ma Angelica Serrano" userId="caaf93dd-8c4a-4c54-bdcf-44a7716f6fdb" providerId="ADAL" clId="{5ABD1D36-EAB8-436F-A6B4-42CECB216AD1}" dt="2021-08-06T21:33:40.876" v="11" actId="1076"/>
          <ac:spMkLst>
            <pc:docMk/>
            <pc:sldMk cId="435306701" sldId="668"/>
            <ac:spMk id="12" creationId="{CDEE4D87-E9C1-4366-BBD5-850CBD587892}"/>
          </ac:spMkLst>
        </pc:spChg>
        <pc:spChg chg="add del mod">
          <ac:chgData name="Ma Angelica Serrano" userId="caaf93dd-8c4a-4c54-bdcf-44a7716f6fdb" providerId="ADAL" clId="{5ABD1D36-EAB8-436F-A6B4-42CECB216AD1}" dt="2021-08-06T21:33:45.950" v="12" actId="478"/>
          <ac:spMkLst>
            <pc:docMk/>
            <pc:sldMk cId="435306701" sldId="668"/>
            <ac:spMk id="13" creationId="{01AB7D8B-7487-463B-BE63-5D98D2D226F6}"/>
          </ac:spMkLst>
        </pc:spChg>
        <pc:spChg chg="add mod">
          <ac:chgData name="Ma Angelica Serrano" userId="caaf93dd-8c4a-4c54-bdcf-44a7716f6fdb" providerId="ADAL" clId="{5ABD1D36-EAB8-436F-A6B4-42CECB216AD1}" dt="2021-08-06T21:38:07.689" v="21" actId="1076"/>
          <ac:spMkLst>
            <pc:docMk/>
            <pc:sldMk cId="435306701" sldId="668"/>
            <ac:spMk id="14" creationId="{38D7CB7C-2932-4FB9-9E8E-63BBF2E948A2}"/>
          </ac:spMkLst>
        </pc:spChg>
        <pc:spChg chg="add del mod">
          <ac:chgData name="Ma Angelica Serrano" userId="caaf93dd-8c4a-4c54-bdcf-44a7716f6fdb" providerId="ADAL" clId="{5ABD1D36-EAB8-436F-A6B4-42CECB216AD1}" dt="2021-08-06T21:33:16.243" v="6" actId="478"/>
          <ac:spMkLst>
            <pc:docMk/>
            <pc:sldMk cId="435306701" sldId="668"/>
            <ac:spMk id="15" creationId="{C49557A4-F91B-4D2E-A44D-2690F026CD36}"/>
          </ac:spMkLst>
        </pc:spChg>
        <pc:spChg chg="add del mod">
          <ac:chgData name="Ma Angelica Serrano" userId="caaf93dd-8c4a-4c54-bdcf-44a7716f6fdb" providerId="ADAL" clId="{5ABD1D36-EAB8-436F-A6B4-42CECB216AD1}" dt="2021-08-06T21:33:45.950" v="12" actId="478"/>
          <ac:spMkLst>
            <pc:docMk/>
            <pc:sldMk cId="435306701" sldId="668"/>
            <ac:spMk id="16" creationId="{F8BBCBE7-730E-4C0D-A51B-90362F090BBD}"/>
          </ac:spMkLst>
        </pc:spChg>
        <pc:spChg chg="add mod">
          <ac:chgData name="Ma Angelica Serrano" userId="caaf93dd-8c4a-4c54-bdcf-44a7716f6fdb" providerId="ADAL" clId="{5ABD1D36-EAB8-436F-A6B4-42CECB216AD1}" dt="2021-08-06T21:37:59.601" v="20" actId="1076"/>
          <ac:spMkLst>
            <pc:docMk/>
            <pc:sldMk cId="435306701" sldId="668"/>
            <ac:spMk id="18" creationId="{65D9CA25-F610-42AB-999F-E838B4430614}"/>
          </ac:spMkLst>
        </pc:spChg>
        <pc:spChg chg="add mod">
          <ac:chgData name="Ma Angelica Serrano" userId="caaf93dd-8c4a-4c54-bdcf-44a7716f6fdb" providerId="ADAL" clId="{5ABD1D36-EAB8-436F-A6B4-42CECB216AD1}" dt="2021-08-06T21:37:46.522" v="19" actId="1076"/>
          <ac:spMkLst>
            <pc:docMk/>
            <pc:sldMk cId="435306701" sldId="668"/>
            <ac:spMk id="19" creationId="{A6D9183B-4AE6-464D-9E45-03A6D3526461}"/>
          </ac:spMkLst>
        </pc:spChg>
        <pc:spChg chg="add mod">
          <ac:chgData name="Ma Angelica Serrano" userId="caaf93dd-8c4a-4c54-bdcf-44a7716f6fdb" providerId="ADAL" clId="{5ABD1D36-EAB8-436F-A6B4-42CECB216AD1}" dt="2021-08-06T21:38:49.906" v="30" actId="33524"/>
          <ac:spMkLst>
            <pc:docMk/>
            <pc:sldMk cId="435306701" sldId="668"/>
            <ac:spMk id="21" creationId="{B4FA9584-7A3B-43A9-BE02-D5B76D7B397D}"/>
          </ac:spMkLst>
        </pc:spChg>
        <pc:spChg chg="add mod">
          <ac:chgData name="Ma Angelica Serrano" userId="caaf93dd-8c4a-4c54-bdcf-44a7716f6fdb" providerId="ADAL" clId="{5ABD1D36-EAB8-436F-A6B4-42CECB216AD1}" dt="2021-08-06T21:39:01.881" v="32" actId="20577"/>
          <ac:spMkLst>
            <pc:docMk/>
            <pc:sldMk cId="435306701" sldId="668"/>
            <ac:spMk id="22" creationId="{5D369DE8-16E1-4F2E-ABAB-0F1DAA31C19D}"/>
          </ac:spMkLst>
        </pc:spChg>
        <pc:picChg chg="add del mod">
          <ac:chgData name="Ma Angelica Serrano" userId="caaf93dd-8c4a-4c54-bdcf-44a7716f6fdb" providerId="ADAL" clId="{5ABD1D36-EAB8-436F-A6B4-42CECB216AD1}" dt="2021-08-06T21:39:27.596" v="35" actId="478"/>
          <ac:picMkLst>
            <pc:docMk/>
            <pc:sldMk cId="435306701" sldId="668"/>
            <ac:picMk id="23" creationId="{6CA92D2B-03F6-4D4F-BC58-8E5B15295A9C}"/>
          </ac:picMkLst>
        </pc:picChg>
      </pc:sldChg>
      <pc:sldChg chg="modSp mod">
        <pc:chgData name="Ma Angelica Serrano" userId="caaf93dd-8c4a-4c54-bdcf-44a7716f6fdb" providerId="ADAL" clId="{5ABD1D36-EAB8-436F-A6B4-42CECB216AD1}" dt="2021-08-06T21:43:48.073" v="75" actId="6549"/>
        <pc:sldMkLst>
          <pc:docMk/>
          <pc:sldMk cId="2891450681" sldId="673"/>
        </pc:sldMkLst>
        <pc:spChg chg="mod">
          <ac:chgData name="Ma Angelica Serrano" userId="caaf93dd-8c4a-4c54-bdcf-44a7716f6fdb" providerId="ADAL" clId="{5ABD1D36-EAB8-436F-A6B4-42CECB216AD1}" dt="2021-08-06T21:43:25.687" v="69" actId="6549"/>
          <ac:spMkLst>
            <pc:docMk/>
            <pc:sldMk cId="2891450681" sldId="673"/>
            <ac:spMk id="7" creationId="{BD75D720-1BBA-46E6-8FEC-3D9D274A2730}"/>
          </ac:spMkLst>
        </pc:spChg>
        <pc:spChg chg="mod">
          <ac:chgData name="Ma Angelica Serrano" userId="caaf93dd-8c4a-4c54-bdcf-44a7716f6fdb" providerId="ADAL" clId="{5ABD1D36-EAB8-436F-A6B4-42CECB216AD1}" dt="2021-08-06T21:43:41.567" v="73" actId="6549"/>
          <ac:spMkLst>
            <pc:docMk/>
            <pc:sldMk cId="2891450681" sldId="673"/>
            <ac:spMk id="22" creationId="{D9100FA9-5AF4-45EC-AE6D-440CDBD76E56}"/>
          </ac:spMkLst>
        </pc:spChg>
        <pc:spChg chg="mod">
          <ac:chgData name="Ma Angelica Serrano" userId="caaf93dd-8c4a-4c54-bdcf-44a7716f6fdb" providerId="ADAL" clId="{5ABD1D36-EAB8-436F-A6B4-42CECB216AD1}" dt="2021-08-06T21:43:33.206" v="70" actId="6549"/>
          <ac:spMkLst>
            <pc:docMk/>
            <pc:sldMk cId="2891450681" sldId="673"/>
            <ac:spMk id="182" creationId="{D0E00221-81E3-4F2D-8E5F-B1C9062DE2C5}"/>
          </ac:spMkLst>
        </pc:spChg>
        <pc:spChg chg="mod">
          <ac:chgData name="Ma Angelica Serrano" userId="caaf93dd-8c4a-4c54-bdcf-44a7716f6fdb" providerId="ADAL" clId="{5ABD1D36-EAB8-436F-A6B4-42CECB216AD1}" dt="2021-08-06T21:43:38.821" v="72" actId="6549"/>
          <ac:spMkLst>
            <pc:docMk/>
            <pc:sldMk cId="2891450681" sldId="673"/>
            <ac:spMk id="187" creationId="{5F8C7AB8-3315-4F26-8168-EEC39C4D2CB4}"/>
          </ac:spMkLst>
        </pc:spChg>
        <pc:spChg chg="mod">
          <ac:chgData name="Ma Angelica Serrano" userId="caaf93dd-8c4a-4c54-bdcf-44a7716f6fdb" providerId="ADAL" clId="{5ABD1D36-EAB8-436F-A6B4-42CECB216AD1}" dt="2021-08-06T21:43:36.039" v="71" actId="6549"/>
          <ac:spMkLst>
            <pc:docMk/>
            <pc:sldMk cId="2891450681" sldId="673"/>
            <ac:spMk id="215" creationId="{0A529C85-044E-4D53-AFAD-298B1EC93E3F}"/>
          </ac:spMkLst>
        </pc:spChg>
        <pc:spChg chg="mod">
          <ac:chgData name="Ma Angelica Serrano" userId="caaf93dd-8c4a-4c54-bdcf-44a7716f6fdb" providerId="ADAL" clId="{5ABD1D36-EAB8-436F-A6B4-42CECB216AD1}" dt="2021-08-06T21:43:44.775" v="74" actId="6549"/>
          <ac:spMkLst>
            <pc:docMk/>
            <pc:sldMk cId="2891450681" sldId="673"/>
            <ac:spMk id="217" creationId="{EB033BC6-1E6C-4A2E-861A-C4A13BA69547}"/>
          </ac:spMkLst>
        </pc:spChg>
        <pc:spChg chg="mod">
          <ac:chgData name="Ma Angelica Serrano" userId="caaf93dd-8c4a-4c54-bdcf-44a7716f6fdb" providerId="ADAL" clId="{5ABD1D36-EAB8-436F-A6B4-42CECB216AD1}" dt="2021-08-06T21:43:48.073" v="75" actId="6549"/>
          <ac:spMkLst>
            <pc:docMk/>
            <pc:sldMk cId="2891450681" sldId="673"/>
            <ac:spMk id="218" creationId="{C8DE5A7C-73BC-4785-A3D1-8DFB0BFF37E1}"/>
          </ac:spMkLst>
        </pc:spChg>
      </pc:sldChg>
      <pc:sldChg chg="delSp del mod delAnim">
        <pc:chgData name="Ma Angelica Serrano" userId="caaf93dd-8c4a-4c54-bdcf-44a7716f6fdb" providerId="ADAL" clId="{5ABD1D36-EAB8-436F-A6B4-42CECB216AD1}" dt="2021-08-06T23:25:09.976" v="129" actId="47"/>
        <pc:sldMkLst>
          <pc:docMk/>
          <pc:sldMk cId="4042426063" sldId="676"/>
        </pc:sldMkLst>
        <pc:grpChg chg="del">
          <ac:chgData name="Ma Angelica Serrano" userId="caaf93dd-8c4a-4c54-bdcf-44a7716f6fdb" providerId="ADAL" clId="{5ABD1D36-EAB8-436F-A6B4-42CECB216AD1}" dt="2021-08-06T23:25:00.190" v="126" actId="21"/>
          <ac:grpSpMkLst>
            <pc:docMk/>
            <pc:sldMk cId="4042426063" sldId="676"/>
            <ac:grpSpMk id="49" creationId="{F946E978-4786-4EBA-AA3E-52BF3F548386}"/>
          </ac:grpSpMkLst>
        </pc:grpChg>
      </pc:sldChg>
      <pc:sldChg chg="modSp mod">
        <pc:chgData name="Ma Angelica Serrano" userId="caaf93dd-8c4a-4c54-bdcf-44a7716f6fdb" providerId="ADAL" clId="{5ABD1D36-EAB8-436F-A6B4-42CECB216AD1}" dt="2021-08-06T21:32:50.251" v="2" actId="1076"/>
        <pc:sldMkLst>
          <pc:docMk/>
          <pc:sldMk cId="3939185545" sldId="679"/>
        </pc:sldMkLst>
        <pc:picChg chg="mod">
          <ac:chgData name="Ma Angelica Serrano" userId="caaf93dd-8c4a-4c54-bdcf-44a7716f6fdb" providerId="ADAL" clId="{5ABD1D36-EAB8-436F-A6B4-42CECB216AD1}" dt="2021-08-06T21:32:50.251" v="2" actId="1076"/>
          <ac:picMkLst>
            <pc:docMk/>
            <pc:sldMk cId="3939185545" sldId="679"/>
            <ac:picMk id="2" creationId="{746A751F-C420-4F5E-AD10-90383A98468D}"/>
          </ac:picMkLst>
        </pc:picChg>
      </pc:sldChg>
      <pc:sldChg chg="modSp mod">
        <pc:chgData name="Ma Angelica Serrano" userId="caaf93dd-8c4a-4c54-bdcf-44a7716f6fdb" providerId="ADAL" clId="{5ABD1D36-EAB8-436F-A6B4-42CECB216AD1}" dt="2021-08-06T21:46:11.779" v="123" actId="20577"/>
        <pc:sldMkLst>
          <pc:docMk/>
          <pc:sldMk cId="3428505054" sldId="680"/>
        </pc:sldMkLst>
        <pc:spChg chg="mod">
          <ac:chgData name="Ma Angelica Serrano" userId="caaf93dd-8c4a-4c54-bdcf-44a7716f6fdb" providerId="ADAL" clId="{5ABD1D36-EAB8-436F-A6B4-42CECB216AD1}" dt="2021-08-06T21:46:11.779" v="123" actId="20577"/>
          <ac:spMkLst>
            <pc:docMk/>
            <pc:sldMk cId="3428505054" sldId="680"/>
            <ac:spMk id="62" creationId="{368A81C0-CD20-4E87-B202-7725537B0C1D}"/>
          </ac:spMkLst>
        </pc:spChg>
      </pc:sldChg>
      <pc:sldChg chg="modSp mod">
        <pc:chgData name="Ma Angelica Serrano" userId="caaf93dd-8c4a-4c54-bdcf-44a7716f6fdb" providerId="ADAL" clId="{5ABD1D36-EAB8-436F-A6B4-42CECB216AD1}" dt="2021-08-07T03:24:36.842" v="258" actId="208"/>
        <pc:sldMkLst>
          <pc:docMk/>
          <pc:sldMk cId="386434516" sldId="684"/>
        </pc:sldMkLst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6" creationId="{1A80F766-6A14-47C3-A750-2D42028CD672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7" creationId="{04C3CE58-2209-4FB5-BE44-78AA5776FE0A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8" creationId="{EB852B0F-33E5-4DB2-8580-1DDEAAFDA243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0" creationId="{26CC3F7B-FA32-4390-A45D-2A7178B03D23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1" creationId="{061875A0-7141-4DBD-B391-E9E6B1E66EE0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2" creationId="{BFA660DF-3C45-414A-A062-770E042CB235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4" creationId="{D9496CE2-25EC-4705-B053-37B56DD7E27C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5" creationId="{E5127DD3-B28F-4424-805B-5BF8B86EC6E0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6" creationId="{579756DF-AC29-4919-A597-5E8754FF4F21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8" creationId="{6E579FDB-1145-4042-8916-88268B7C4A37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19" creationId="{4CEEDC63-534F-41B2-B693-974C1C471A0B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20" creationId="{4701F9DC-AEA7-49FF-A733-F181D04C789E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22" creationId="{652A45A7-CB4C-4939-829A-ACB49FCD5E63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23" creationId="{0B885B5E-790D-4416-80E1-33AE22C1F497}"/>
          </ac:spMkLst>
        </pc:spChg>
        <pc:spChg chg="mod">
          <ac:chgData name="Ma Angelica Serrano" userId="caaf93dd-8c4a-4c54-bdcf-44a7716f6fdb" providerId="ADAL" clId="{5ABD1D36-EAB8-436F-A6B4-42CECB216AD1}" dt="2021-08-07T03:24:36.842" v="258" actId="208"/>
          <ac:spMkLst>
            <pc:docMk/>
            <pc:sldMk cId="386434516" sldId="684"/>
            <ac:spMk id="24" creationId="{76ABC2F1-3A84-478B-9FCC-2DD6D731C04A}"/>
          </ac:spMkLst>
        </pc:spChg>
        <pc:spChg chg="mod">
          <ac:chgData name="Ma Angelica Serrano" userId="caaf93dd-8c4a-4c54-bdcf-44a7716f6fdb" providerId="ADAL" clId="{5ABD1D36-EAB8-436F-A6B4-42CECB216AD1}" dt="2021-08-06T21:46:44.795" v="124" actId="1076"/>
          <ac:spMkLst>
            <pc:docMk/>
            <pc:sldMk cId="386434516" sldId="684"/>
            <ac:spMk id="25" creationId="{66CA31AC-834F-47E4-BD42-FFE1550D3EC5}"/>
          </ac:spMkLst>
        </pc:spChg>
        <pc:spChg chg="mod">
          <ac:chgData name="Ma Angelica Serrano" userId="caaf93dd-8c4a-4c54-bdcf-44a7716f6fdb" providerId="ADAL" clId="{5ABD1D36-EAB8-436F-A6B4-42CECB216AD1}" dt="2021-08-07T03:23:17.915" v="253" actId="207"/>
          <ac:spMkLst>
            <pc:docMk/>
            <pc:sldMk cId="386434516" sldId="684"/>
            <ac:spMk id="26" creationId="{EA6176EB-DD7C-4D43-8C1D-D4E42A645061}"/>
          </ac:spMkLst>
        </pc:spChg>
        <pc:spChg chg="mod">
          <ac:chgData name="Ma Angelica Serrano" userId="caaf93dd-8c4a-4c54-bdcf-44a7716f6fdb" providerId="ADAL" clId="{5ABD1D36-EAB8-436F-A6B4-42CECB216AD1}" dt="2021-08-07T03:23:55.723" v="257" actId="207"/>
          <ac:spMkLst>
            <pc:docMk/>
            <pc:sldMk cId="386434516" sldId="684"/>
            <ac:spMk id="27" creationId="{F9B88E21-4BDC-49BC-8DAF-9A401509B8EF}"/>
          </ac:spMkLst>
        </pc:spChg>
        <pc:spChg chg="mod">
          <ac:chgData name="Ma Angelica Serrano" userId="caaf93dd-8c4a-4c54-bdcf-44a7716f6fdb" providerId="ADAL" clId="{5ABD1D36-EAB8-436F-A6B4-42CECB216AD1}" dt="2021-08-07T03:23:17.915" v="253" actId="207"/>
          <ac:spMkLst>
            <pc:docMk/>
            <pc:sldMk cId="386434516" sldId="684"/>
            <ac:spMk id="28" creationId="{6A5DAC03-6933-4E5D-964E-6BA84B0B4690}"/>
          </ac:spMkLst>
        </pc:spChg>
        <pc:spChg chg="mod">
          <ac:chgData name="Ma Angelica Serrano" userId="caaf93dd-8c4a-4c54-bdcf-44a7716f6fdb" providerId="ADAL" clId="{5ABD1D36-EAB8-436F-A6B4-42CECB216AD1}" dt="2021-08-06T21:46:44.795" v="124" actId="1076"/>
          <ac:spMkLst>
            <pc:docMk/>
            <pc:sldMk cId="386434516" sldId="684"/>
            <ac:spMk id="29" creationId="{EBAF541E-7F3D-4957-AEC0-0DB2006DC777}"/>
          </ac:spMkLst>
        </pc:spChg>
        <pc:spChg chg="mod">
          <ac:chgData name="Ma Angelica Serrano" userId="caaf93dd-8c4a-4c54-bdcf-44a7716f6fdb" providerId="ADAL" clId="{5ABD1D36-EAB8-436F-A6B4-42CECB216AD1}" dt="2021-08-06T23:29:55.521" v="182" actId="20577"/>
          <ac:spMkLst>
            <pc:docMk/>
            <pc:sldMk cId="386434516" sldId="684"/>
            <ac:spMk id="30" creationId="{12609F38-55C3-48BE-9585-EACC214EE9E9}"/>
          </ac:spMkLst>
        </pc:spChg>
        <pc:spChg chg="mod">
          <ac:chgData name="Ma Angelica Serrano" userId="caaf93dd-8c4a-4c54-bdcf-44a7716f6fdb" providerId="ADAL" clId="{5ABD1D36-EAB8-436F-A6B4-42CECB216AD1}" dt="2021-08-07T03:23:47.661" v="256" actId="207"/>
          <ac:spMkLst>
            <pc:docMk/>
            <pc:sldMk cId="386434516" sldId="684"/>
            <ac:spMk id="31" creationId="{1B65384B-7AE0-4219-9EB0-921B7E545AC8}"/>
          </ac:spMkLst>
        </pc:spChg>
        <pc:spChg chg="mod">
          <ac:chgData name="Ma Angelica Serrano" userId="caaf93dd-8c4a-4c54-bdcf-44a7716f6fdb" providerId="ADAL" clId="{5ABD1D36-EAB8-436F-A6B4-42CECB216AD1}" dt="2021-08-06T21:46:44.795" v="124" actId="1076"/>
          <ac:spMkLst>
            <pc:docMk/>
            <pc:sldMk cId="386434516" sldId="684"/>
            <ac:spMk id="32" creationId="{04DAB5D3-0B4B-41EF-B5E5-9FCB7BBE4C91}"/>
          </ac:spMkLst>
        </pc:spChg>
        <pc:spChg chg="mod">
          <ac:chgData name="Ma Angelica Serrano" userId="caaf93dd-8c4a-4c54-bdcf-44a7716f6fdb" providerId="ADAL" clId="{5ABD1D36-EAB8-436F-A6B4-42CECB216AD1}" dt="2021-08-07T03:23:17.915" v="253" actId="207"/>
          <ac:spMkLst>
            <pc:docMk/>
            <pc:sldMk cId="386434516" sldId="684"/>
            <ac:spMk id="33" creationId="{DFB8F1B3-8320-48AE-872A-96B78457EC8E}"/>
          </ac:spMkLst>
        </pc:spChg>
        <pc:spChg chg="mod">
          <ac:chgData name="Ma Angelica Serrano" userId="caaf93dd-8c4a-4c54-bdcf-44a7716f6fdb" providerId="ADAL" clId="{5ABD1D36-EAB8-436F-A6B4-42CECB216AD1}" dt="2021-08-06T23:30:38.283" v="202" actId="20577"/>
          <ac:spMkLst>
            <pc:docMk/>
            <pc:sldMk cId="386434516" sldId="684"/>
            <ac:spMk id="34" creationId="{99C366B0-C0FF-4578-991F-436E998F3042}"/>
          </ac:spMkLst>
        </pc:spChg>
      </pc:sldChg>
      <pc:sldChg chg="del">
        <pc:chgData name="Ma Angelica Serrano" userId="caaf93dd-8c4a-4c54-bdcf-44a7716f6fdb" providerId="ADAL" clId="{5ABD1D36-EAB8-436F-A6B4-42CECB216AD1}" dt="2021-08-06T21:41:54.372" v="58" actId="47"/>
        <pc:sldMkLst>
          <pc:docMk/>
          <pc:sldMk cId="1899190882" sldId="686"/>
        </pc:sldMkLst>
      </pc:sldChg>
      <pc:sldChg chg="modSp add mod">
        <pc:chgData name="Ma Angelica Serrano" userId="caaf93dd-8c4a-4c54-bdcf-44a7716f6fdb" providerId="ADAL" clId="{5ABD1D36-EAB8-436F-A6B4-42CECB216AD1}" dt="2021-08-06T21:42:14.961" v="65" actId="20577"/>
        <pc:sldMkLst>
          <pc:docMk/>
          <pc:sldMk cId="1141778867" sldId="687"/>
        </pc:sldMkLst>
        <pc:spChg chg="mod">
          <ac:chgData name="Ma Angelica Serrano" userId="caaf93dd-8c4a-4c54-bdcf-44a7716f6fdb" providerId="ADAL" clId="{5ABD1D36-EAB8-436F-A6B4-42CECB216AD1}" dt="2021-08-06T21:42:14.961" v="65" actId="20577"/>
          <ac:spMkLst>
            <pc:docMk/>
            <pc:sldMk cId="1141778867" sldId="687"/>
            <ac:spMk id="12" creationId="{CDEE4D87-E9C1-4366-BBD5-850CBD587892}"/>
          </ac:spMkLst>
        </pc:spChg>
        <pc:spChg chg="mod">
          <ac:chgData name="Ma Angelica Serrano" userId="caaf93dd-8c4a-4c54-bdcf-44a7716f6fdb" providerId="ADAL" clId="{5ABD1D36-EAB8-436F-A6B4-42CECB216AD1}" dt="2021-08-06T21:41:38.789" v="55"/>
          <ac:spMkLst>
            <pc:docMk/>
            <pc:sldMk cId="1141778867" sldId="687"/>
            <ac:spMk id="19" creationId="{A6D9183B-4AE6-464D-9E45-03A6D3526461}"/>
          </ac:spMkLst>
        </pc:spChg>
        <pc:spChg chg="mod">
          <ac:chgData name="Ma Angelica Serrano" userId="caaf93dd-8c4a-4c54-bdcf-44a7716f6fdb" providerId="ADAL" clId="{5ABD1D36-EAB8-436F-A6B4-42CECB216AD1}" dt="2021-08-06T21:41:45.158" v="56"/>
          <ac:spMkLst>
            <pc:docMk/>
            <pc:sldMk cId="1141778867" sldId="687"/>
            <ac:spMk id="21" creationId="{B4FA9584-7A3B-43A9-BE02-D5B76D7B397D}"/>
          </ac:spMkLst>
        </pc:spChg>
        <pc:spChg chg="mod">
          <ac:chgData name="Ma Angelica Serrano" userId="caaf93dd-8c4a-4c54-bdcf-44a7716f6fdb" providerId="ADAL" clId="{5ABD1D36-EAB8-436F-A6B4-42CECB216AD1}" dt="2021-08-06T21:41:51.229" v="57"/>
          <ac:spMkLst>
            <pc:docMk/>
            <pc:sldMk cId="1141778867" sldId="687"/>
            <ac:spMk id="22" creationId="{5D369DE8-16E1-4F2E-ABAB-0F1DAA31C19D}"/>
          </ac:spMkLst>
        </pc:spChg>
        <pc:spChg chg="mod">
          <ac:chgData name="Ma Angelica Serrano" userId="caaf93dd-8c4a-4c54-bdcf-44a7716f6fdb" providerId="ADAL" clId="{5ABD1D36-EAB8-436F-A6B4-42CECB216AD1}" dt="2021-08-06T21:39:44.467" v="52" actId="20577"/>
          <ac:spMkLst>
            <pc:docMk/>
            <pc:sldMk cId="1141778867" sldId="687"/>
            <ac:spMk id="216" creationId="{88CCCF0A-4203-4DAB-AB88-F00FD2B481AD}"/>
          </ac:spMkLst>
        </pc:spChg>
      </pc:sldChg>
      <pc:sldChg chg="addSp modSp add mod modAnim">
        <pc:chgData name="Ma Angelica Serrano" userId="caaf93dd-8c4a-4c54-bdcf-44a7716f6fdb" providerId="ADAL" clId="{5ABD1D36-EAB8-436F-A6B4-42CECB216AD1}" dt="2021-08-07T03:27:49.566" v="284"/>
        <pc:sldMkLst>
          <pc:docMk/>
          <pc:sldMk cId="405475220" sldId="688"/>
        </pc:sldMkLst>
        <pc:spChg chg="add mod">
          <ac:chgData name="Ma Angelica Serrano" userId="caaf93dd-8c4a-4c54-bdcf-44a7716f6fdb" providerId="ADAL" clId="{5ABD1D36-EAB8-436F-A6B4-42CECB216AD1}" dt="2021-08-07T03:27:11.759" v="281" actId="164"/>
          <ac:spMkLst>
            <pc:docMk/>
            <pc:sldMk cId="405475220" sldId="688"/>
            <ac:spMk id="3" creationId="{F1906165-6D0D-442F-93C7-B5554262A3B4}"/>
          </ac:spMkLst>
        </pc:spChg>
        <pc:spChg chg="mod">
          <ac:chgData name="Ma Angelica Serrano" userId="caaf93dd-8c4a-4c54-bdcf-44a7716f6fdb" providerId="ADAL" clId="{5ABD1D36-EAB8-436F-A6B4-42CECB216AD1}" dt="2021-08-06T23:25:18.022" v="131" actId="20577"/>
          <ac:spMkLst>
            <pc:docMk/>
            <pc:sldMk cId="405475220" sldId="688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5ABD1D36-EAB8-436F-A6B4-42CECB216AD1}" dt="2021-08-06T23:25:05.616" v="128"/>
          <ac:spMkLst>
            <pc:docMk/>
            <pc:sldMk cId="405475220" sldId="688"/>
            <ac:spMk id="32" creationId="{3DC946CE-1690-4FEB-94A2-6F4544A97D1B}"/>
          </ac:spMkLst>
        </pc:spChg>
        <pc:spChg chg="mod">
          <ac:chgData name="Ma Angelica Serrano" userId="caaf93dd-8c4a-4c54-bdcf-44a7716f6fdb" providerId="ADAL" clId="{5ABD1D36-EAB8-436F-A6B4-42CECB216AD1}" dt="2021-08-06T23:25:05.616" v="128"/>
          <ac:spMkLst>
            <pc:docMk/>
            <pc:sldMk cId="405475220" sldId="688"/>
            <ac:spMk id="34" creationId="{D5BC5327-9ECE-4F67-BC0D-A9064D221193}"/>
          </ac:spMkLst>
        </pc:spChg>
        <pc:spChg chg="mod">
          <ac:chgData name="Ma Angelica Serrano" userId="caaf93dd-8c4a-4c54-bdcf-44a7716f6fdb" providerId="ADAL" clId="{5ABD1D36-EAB8-436F-A6B4-42CECB216AD1}" dt="2021-08-07T01:53:52.458" v="206" actId="20577"/>
          <ac:spMkLst>
            <pc:docMk/>
            <pc:sldMk cId="405475220" sldId="688"/>
            <ac:spMk id="35" creationId="{961C597B-02F4-4842-B021-6773BF755309}"/>
          </ac:spMkLst>
        </pc:spChg>
        <pc:grpChg chg="add mod">
          <ac:chgData name="Ma Angelica Serrano" userId="caaf93dd-8c4a-4c54-bdcf-44a7716f6fdb" providerId="ADAL" clId="{5ABD1D36-EAB8-436F-A6B4-42CECB216AD1}" dt="2021-08-07T03:27:11.759" v="281" actId="164"/>
          <ac:grpSpMkLst>
            <pc:docMk/>
            <pc:sldMk cId="405475220" sldId="688"/>
            <ac:grpSpMk id="4" creationId="{4B42B47C-5FF7-42DD-B89A-23466BBABE71}"/>
          </ac:grpSpMkLst>
        </pc:grpChg>
        <pc:grpChg chg="add mod">
          <ac:chgData name="Ma Angelica Serrano" userId="caaf93dd-8c4a-4c54-bdcf-44a7716f6fdb" providerId="ADAL" clId="{5ABD1D36-EAB8-436F-A6B4-42CECB216AD1}" dt="2021-08-07T03:27:11.759" v="281" actId="164"/>
          <ac:grpSpMkLst>
            <pc:docMk/>
            <pc:sldMk cId="405475220" sldId="688"/>
            <ac:grpSpMk id="31" creationId="{5C90157B-9541-47FC-8B5E-E48C091B6798}"/>
          </ac:grpSpMkLst>
        </pc:grpChg>
        <pc:picChg chg="mod">
          <ac:chgData name="Ma Angelica Serrano" userId="caaf93dd-8c4a-4c54-bdcf-44a7716f6fdb" providerId="ADAL" clId="{5ABD1D36-EAB8-436F-A6B4-42CECB216AD1}" dt="2021-08-06T23:25:05.616" v="128"/>
          <ac:picMkLst>
            <pc:docMk/>
            <pc:sldMk cId="405475220" sldId="688"/>
            <ac:picMk id="33" creationId="{71ADECC6-A98D-495D-B977-9A435631FD87}"/>
          </ac:picMkLst>
        </pc:picChg>
        <pc:picChg chg="mod">
          <ac:chgData name="Ma Angelica Serrano" userId="caaf93dd-8c4a-4c54-bdcf-44a7716f6fdb" providerId="ADAL" clId="{5ABD1D36-EAB8-436F-A6B4-42CECB216AD1}" dt="2021-08-06T23:25:05.616" v="128"/>
          <ac:picMkLst>
            <pc:docMk/>
            <pc:sldMk cId="405475220" sldId="688"/>
            <ac:picMk id="36" creationId="{20D00B2D-642D-41EE-8C44-2D45E078C104}"/>
          </ac:picMkLst>
        </pc:picChg>
      </pc:sldChg>
      <pc:sldChg chg="modSp new del mod">
        <pc:chgData name="Ma Angelica Serrano" userId="caaf93dd-8c4a-4c54-bdcf-44a7716f6fdb" providerId="ADAL" clId="{5ABD1D36-EAB8-436F-A6B4-42CECB216AD1}" dt="2021-08-06T21:46:04.001" v="106" actId="47"/>
        <pc:sldMkLst>
          <pc:docMk/>
          <pc:sldMk cId="1752527769" sldId="688"/>
        </pc:sldMkLst>
        <pc:spChg chg="mod">
          <ac:chgData name="Ma Angelica Serrano" userId="caaf93dd-8c4a-4c54-bdcf-44a7716f6fdb" providerId="ADAL" clId="{5ABD1D36-EAB8-436F-A6B4-42CECB216AD1}" dt="2021-08-06T21:46:00.191" v="105" actId="20577"/>
          <ac:spMkLst>
            <pc:docMk/>
            <pc:sldMk cId="1752527769" sldId="688"/>
            <ac:spMk id="2" creationId="{6CBAA0E9-C1A7-421C-903B-7FB1E1C91FA5}"/>
          </ac:spMkLst>
        </pc:spChg>
      </pc:sldChg>
      <pc:sldChg chg="addSp delSp modSp new mod">
        <pc:chgData name="Ma Angelica Serrano" userId="caaf93dd-8c4a-4c54-bdcf-44a7716f6fdb" providerId="ADAL" clId="{5ABD1D36-EAB8-436F-A6B4-42CECB216AD1}" dt="2021-08-07T03:22:35.904" v="250" actId="1076"/>
        <pc:sldMkLst>
          <pc:docMk/>
          <pc:sldMk cId="3732517882" sldId="689"/>
        </pc:sldMkLst>
        <pc:spChg chg="del">
          <ac:chgData name="Ma Angelica Serrano" userId="caaf93dd-8c4a-4c54-bdcf-44a7716f6fdb" providerId="ADAL" clId="{5ABD1D36-EAB8-436F-A6B4-42CECB216AD1}" dt="2021-08-07T03:21:04.407" v="208" actId="478"/>
          <ac:spMkLst>
            <pc:docMk/>
            <pc:sldMk cId="3732517882" sldId="689"/>
            <ac:spMk id="2" creationId="{B040ACF3-113B-4824-BCB7-9F087982E082}"/>
          </ac:spMkLst>
        </pc:spChg>
        <pc:spChg chg="del">
          <ac:chgData name="Ma Angelica Serrano" userId="caaf93dd-8c4a-4c54-bdcf-44a7716f6fdb" providerId="ADAL" clId="{5ABD1D36-EAB8-436F-A6B4-42CECB216AD1}" dt="2021-08-07T03:21:04.407" v="208" actId="478"/>
          <ac:spMkLst>
            <pc:docMk/>
            <pc:sldMk cId="3732517882" sldId="689"/>
            <ac:spMk id="3" creationId="{9AE84BF9-ADD0-40CC-A931-178BFD6A805D}"/>
          </ac:spMkLst>
        </pc:spChg>
        <pc:spChg chg="add mod">
          <ac:chgData name="Ma Angelica Serrano" userId="caaf93dd-8c4a-4c54-bdcf-44a7716f6fdb" providerId="ADAL" clId="{5ABD1D36-EAB8-436F-A6B4-42CECB216AD1}" dt="2021-08-07T03:21:58.602" v="246" actId="113"/>
          <ac:spMkLst>
            <pc:docMk/>
            <pc:sldMk cId="3732517882" sldId="689"/>
            <ac:spMk id="4" creationId="{03BC8B0C-F143-4D23-AD7A-C108BE94A296}"/>
          </ac:spMkLst>
        </pc:spChg>
        <pc:spChg chg="add mod">
          <ac:chgData name="Ma Angelica Serrano" userId="caaf93dd-8c4a-4c54-bdcf-44a7716f6fdb" providerId="ADAL" clId="{5ABD1D36-EAB8-436F-A6B4-42CECB216AD1}" dt="2021-08-07T03:22:35.904" v="250" actId="1076"/>
          <ac:spMkLst>
            <pc:docMk/>
            <pc:sldMk cId="3732517882" sldId="689"/>
            <ac:spMk id="5" creationId="{8CF72281-9C72-465A-B88B-5327DD91D60D}"/>
          </ac:spMkLst>
        </pc:spChg>
      </pc:sldChg>
    </pc:docChg>
  </pc:docChgLst>
  <pc:docChgLst>
    <pc:chgData name="Ma Angelica Serrano" userId="caaf93dd-8c4a-4c54-bdcf-44a7716f6fdb" providerId="ADAL" clId="{8FD17151-CDCC-4837-AC6A-5D2F8689B0D4}"/>
    <pc:docChg chg="custSel addSld delSld modSld sldOrd">
      <pc:chgData name="Ma Angelica Serrano" userId="caaf93dd-8c4a-4c54-bdcf-44a7716f6fdb" providerId="ADAL" clId="{8FD17151-CDCC-4837-AC6A-5D2F8689B0D4}" dt="2021-08-13T14:14:18.076" v="523" actId="1076"/>
      <pc:docMkLst>
        <pc:docMk/>
      </pc:docMkLst>
      <pc:sldChg chg="addSp modSp mod">
        <pc:chgData name="Ma Angelica Serrano" userId="caaf93dd-8c4a-4c54-bdcf-44a7716f6fdb" providerId="ADAL" clId="{8FD17151-CDCC-4837-AC6A-5D2F8689B0D4}" dt="2021-08-13T14:10:53.336" v="493" actId="20577"/>
        <pc:sldMkLst>
          <pc:docMk/>
          <pc:sldMk cId="4119946974" sldId="646"/>
        </pc:sldMkLst>
        <pc:spChg chg="add mod">
          <ac:chgData name="Ma Angelica Serrano" userId="caaf93dd-8c4a-4c54-bdcf-44a7716f6fdb" providerId="ADAL" clId="{8FD17151-CDCC-4837-AC6A-5D2F8689B0D4}" dt="2021-08-07T14:49:58.599" v="220" actId="114"/>
          <ac:spMkLst>
            <pc:docMk/>
            <pc:sldMk cId="4119946974" sldId="646"/>
            <ac:spMk id="2" creationId="{2792A6E7-D007-4A1F-9173-A95425576254}"/>
          </ac:spMkLst>
        </pc:spChg>
        <pc:spChg chg="mod">
          <ac:chgData name="Ma Angelica Serrano" userId="caaf93dd-8c4a-4c54-bdcf-44a7716f6fdb" providerId="ADAL" clId="{8FD17151-CDCC-4837-AC6A-5D2F8689B0D4}" dt="2021-08-13T14:10:53.336" v="493" actId="20577"/>
          <ac:spMkLst>
            <pc:docMk/>
            <pc:sldMk cId="4119946974" sldId="646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4:58:10.786" v="233" actId="20577"/>
          <ac:spMkLst>
            <pc:docMk/>
            <pc:sldMk cId="4119946974" sldId="646"/>
            <ac:spMk id="49" creationId="{FB2ECD9A-D29D-419F-9829-C83029021DC0}"/>
          </ac:spMkLst>
        </pc:spChg>
        <pc:picChg chg="add mod">
          <ac:chgData name="Ma Angelica Serrano" userId="caaf93dd-8c4a-4c54-bdcf-44a7716f6fdb" providerId="ADAL" clId="{8FD17151-CDCC-4837-AC6A-5D2F8689B0D4}" dt="2021-08-07T14:49:55.939" v="219" actId="1076"/>
          <ac:picMkLst>
            <pc:docMk/>
            <pc:sldMk cId="4119946974" sldId="646"/>
            <ac:picMk id="4" creationId="{C5C375DC-2D9B-4D14-BD38-ACD03E4E87BB}"/>
          </ac:picMkLst>
        </pc:picChg>
      </pc:sldChg>
      <pc:sldChg chg="addSp delSp modSp mod modAnim">
        <pc:chgData name="Ma Angelica Serrano" userId="caaf93dd-8c4a-4c54-bdcf-44a7716f6fdb" providerId="ADAL" clId="{8FD17151-CDCC-4837-AC6A-5D2F8689B0D4}" dt="2021-08-13T14:14:18.076" v="523" actId="1076"/>
        <pc:sldMkLst>
          <pc:docMk/>
          <pc:sldMk cId="2102899234" sldId="667"/>
        </pc:sldMkLst>
        <pc:spChg chg="mod">
          <ac:chgData name="Ma Angelica Serrano" userId="caaf93dd-8c4a-4c54-bdcf-44a7716f6fdb" providerId="ADAL" clId="{8FD17151-CDCC-4837-AC6A-5D2F8689B0D4}" dt="2021-08-13T14:11:14.377" v="501" actId="20577"/>
          <ac:spMkLst>
            <pc:docMk/>
            <pc:sldMk cId="2102899234" sldId="667"/>
            <ac:spMk id="20" creationId="{D6786445-A25B-4617-8B40-1D57B2C94984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" creationId="{7F185FBB-A48B-44C7-AD23-181D59D57C8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" creationId="{D0C7ACA2-7172-4BDA-B091-61ED73EBC07B}"/>
          </ac:spMkLst>
        </pc:spChg>
        <pc:spChg chg="del mod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17" creationId="{0E823CE1-FAE9-4D47-9156-7644A36B1D33}"/>
          </ac:spMkLst>
        </pc:spChg>
        <pc:spChg chg="del mod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18" creationId="{59F9704E-FF04-4B40-B028-1581B19C3E7A}"/>
          </ac:spMkLst>
        </pc:spChg>
        <pc:spChg chg="del mod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19" creationId="{4B694122-8445-44BD-A20D-87BF25317626}"/>
          </ac:spMkLst>
        </pc:spChg>
        <pc:spChg chg="del mod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0" creationId="{D4867082-6476-4D96-9C61-5403FFF8A7E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1" creationId="{8B6A1CCA-A76E-4566-862C-2443EC825788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2" creationId="{91473CCA-7A4D-47FE-8E48-BA5E1B95EDF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3" creationId="{3BE443D1-8E55-4075-BD3C-70B951196B68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4" creationId="{143C24F2-91F1-4104-AAEC-24617B51D097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5" creationId="{397BAA19-1D9C-4AA1-994A-246232DE3BA7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6" creationId="{0B28B81F-9FB1-40D9-BE52-FA64560736ED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7" creationId="{FBF60325-2A93-4F20-8074-E878C78F4394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8" creationId="{DCB01F49-6B62-44DE-BEFD-F054FED1DF4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29" creationId="{163F51C6-E1CC-47B3-AEB6-D814B6847816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32" creationId="{6D2DAC93-D69C-4111-849F-FBEDB722E3ED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33" creationId="{0FA3DAB3-EF29-43E7-B01E-4E7D108CCBBF}"/>
          </ac:spMkLst>
        </pc:spChg>
        <pc:spChg chg="del mod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43" creationId="{D91C52AE-026F-46CF-A144-026CCCC284BE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65" creationId="{FCE3C45D-E9E5-49EC-B92E-2BEAF038E1B4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66" creationId="{1E1277D6-DF16-41F8-B843-76D195AF40B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67" creationId="{2077BB4C-B0E3-420B-BA89-958191FDB947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68" creationId="{2ACE5316-F38A-4AB6-9706-E6A5EAA962F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69" creationId="{A478BE6D-5DD8-427B-B8BE-B35C6BDDFD84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89" creationId="{EE313DE5-9C19-4D9A-8141-850DEF9DC8FB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0" creationId="{1DD4F47D-5C42-4874-9C8E-46C8E8477CF5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1" creationId="{A9954367-9B82-45A8-BC2D-74C5547623CC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3" creationId="{051275FF-F407-4AD6-9E42-3FC4D0816742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4" creationId="{083790BF-CC3C-4EE7-ACBE-64CFB6C57D1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5" creationId="{96A16FC3-50F4-4129-837C-E9436822D25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6" creationId="{7F6A193E-DB58-4820-8A81-2EFF13C41CA6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7" creationId="{653E5B38-2B5A-46C8-9E53-D04C77747EF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8" creationId="{87E5B9FC-FFD9-43AC-9346-5C8D4DD25050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99" creationId="{FC1D0DE5-046A-4ACE-A228-55C8C4D16FCE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0" creationId="{8F08D653-F9BE-4ACC-9D22-6EDA67528F6B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1" creationId="{729A2AF3-8B50-40A3-B83C-0D2FA98DD20D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2" creationId="{76ECC999-12CC-45B9-941E-398C7D164A88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3" creationId="{1C5910F7-9E6B-4534-A38B-C2B53D8C6E45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4" creationId="{0996CEF9-79DB-4450-AE71-7BFB097439B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5" creationId="{0FD33F7E-2717-49CE-8789-93F7A93548F2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6" creationId="{9B9FD6C0-B649-4EE0-B9BE-91F588BD4F33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7" creationId="{D4C2CCC5-26D1-4E68-8481-B3C3DD7934C1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8" creationId="{BB5A40FD-2E85-421C-B642-28F07CEAEF10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09" creationId="{A706916B-EAF0-4B55-BDB2-3D3EC1B48910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0" creationId="{1C8A7D6A-82F9-445E-A2F1-1065C55BF3A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1" creationId="{9F921A36-DF48-4F76-A4EF-491E5DAABC1E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2" creationId="{CEDF5EC2-CB8C-4302-804C-68F22DEB8C88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3" creationId="{EE1235CA-D219-4AB2-98C6-8E7DA76895E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4" creationId="{C8616F81-D7DB-4F96-A067-6301C95AAE36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19" creationId="{C2D82037-EEBC-488C-ABAB-CFA39CE9B343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0" creationId="{60978D97-CB88-4DB5-AD38-61AAECF494AC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2" creationId="{4CF41140-7625-41D2-9CDE-5E877ED19D3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3" creationId="{471A9472-DEEF-4F41-8955-1D37296102BC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4" creationId="{8FC945D9-09DD-41B0-AF80-241D13E5F2CB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5" creationId="{80AB7AF3-3AF9-4F7A-AC25-3D94871CFFC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6" creationId="{52E88BF5-17CB-43CE-A8B2-F7AC2AB54867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7" creationId="{7AC10446-36B6-4E6E-A7A7-0EB45440E6A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8" creationId="{E0C94610-F26B-4CFA-AF27-B016D363C742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29" creationId="{3679956F-48B3-4709-B200-CDBBBEA8313A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0" creationId="{B96B66D1-279B-46BA-9E88-8DF995A91AE7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1" creationId="{B6BAC472-F8AE-43BB-A57C-BCDC9CD38B36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2" creationId="{CEEC5BE6-A6B5-43E0-9167-955368B18CE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3" creationId="{600BACD6-7E11-4ABB-AFD6-A3F11B51A13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4" creationId="{AF0D8FEA-0709-4739-83CF-5644A87C9026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5" creationId="{B9C19F49-5C75-4023-9D22-ECE6C326B70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6" creationId="{DFD8AC50-2831-4ACF-A5B1-4A5A947D847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7" creationId="{8E55DE32-8AFA-4FA5-B040-C832AAFB013D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8" creationId="{CE71AD52-4D9C-4805-8057-C1E5CD22181D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39" creationId="{0E301A91-C822-4765-82B3-2C0A0DDA1908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40" creationId="{8DA387F1-C336-4E30-A51B-C31A55D3930F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41" creationId="{9F2516D6-B069-43F1-B51B-2D8030F61B9E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242" creationId="{5282473D-C045-417F-8ED3-062A8B4986EE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356" creationId="{C60D2A33-4461-4A3C-A863-5BE18CF4DA4B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357" creationId="{19FA8AAB-E441-4947-ACC3-4C8DB721CC81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358" creationId="{8E817A52-9A96-42EF-8461-C7E0067CAC69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379" creationId="{E2DF7C60-EC57-404E-8B29-7B473EC7D8B4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024" creationId="{5C2E33F6-D57B-4F1D-B289-9BFA0AD665B1}"/>
          </ac:spMkLst>
        </pc:spChg>
        <pc:spChg chg="del">
          <ac:chgData name="Ma Angelica Serrano" userId="caaf93dd-8c4a-4c54-bdcf-44a7716f6fdb" providerId="ADAL" clId="{8FD17151-CDCC-4837-AC6A-5D2F8689B0D4}" dt="2021-08-13T14:14:12.016" v="520" actId="21"/>
          <ac:spMkLst>
            <pc:docMk/>
            <pc:sldMk cId="2102899234" sldId="667"/>
            <ac:spMk id="1121" creationId="{A7F21BA8-00B5-4B2E-A346-8886C3352206}"/>
          </ac:spMkLst>
        </pc:spChg>
        <pc:graphicFrameChg chg="del">
          <ac:chgData name="Ma Angelica Serrano" userId="caaf93dd-8c4a-4c54-bdcf-44a7716f6fdb" providerId="ADAL" clId="{8FD17151-CDCC-4837-AC6A-5D2F8689B0D4}" dt="2021-08-13T14:14:12.016" v="520" actId="21"/>
          <ac:graphicFrameMkLst>
            <pc:docMk/>
            <pc:sldMk cId="2102899234" sldId="667"/>
            <ac:graphicFrameMk id="142" creationId="{DAE48594-A15B-4EFC-88CC-2832F4FFDC50}"/>
          </ac:graphicFrameMkLst>
        </pc:graphicFrameChg>
        <pc:picChg chg="add mod">
          <ac:chgData name="Ma Angelica Serrano" userId="caaf93dd-8c4a-4c54-bdcf-44a7716f6fdb" providerId="ADAL" clId="{8FD17151-CDCC-4837-AC6A-5D2F8689B0D4}" dt="2021-08-13T14:14:18.076" v="523" actId="1076"/>
          <ac:picMkLst>
            <pc:docMk/>
            <pc:sldMk cId="2102899234" sldId="667"/>
            <ac:picMk id="2" creationId="{B90728D0-BC07-4D96-AB0E-038ED7A68615}"/>
          </ac:picMkLst>
        </pc:picChg>
        <pc:picChg chg="del">
          <ac:chgData name="Ma Angelica Serrano" userId="caaf93dd-8c4a-4c54-bdcf-44a7716f6fdb" providerId="ADAL" clId="{8FD17151-CDCC-4837-AC6A-5D2F8689B0D4}" dt="2021-08-13T14:14:12.016" v="520" actId="21"/>
          <ac:picMkLst>
            <pc:docMk/>
            <pc:sldMk cId="2102899234" sldId="667"/>
            <ac:picMk id="1141" creationId="{D3DB21B4-3CDA-42D7-B6FF-FF4D38BEC9B8}"/>
          </ac:picMkLst>
        </pc:pic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" creationId="{F9416E15-75DE-47EB-8E45-B34F028A8E8C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37" creationId="{3AE72851-C7B9-4946-A411-0432F763F7E3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38" creationId="{971B9283-5F2A-4A67-A7CE-58D11AF9565B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39" creationId="{4708D787-9509-4E3F-922D-EBB44C3A9BA6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40" creationId="{C0943A91-214F-4B7D-9D72-5468CFD61D7B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41" creationId="{C81EF876-E265-49E3-AE81-2B4CA644C961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92" creationId="{6E830C5F-CC13-4731-9AAF-F25D53C50B6D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243" creationId="{5FE1B44A-7171-4093-AAA8-7D86EEA3AD4D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245" creationId="{CB3C5F50-40D7-4935-A450-18AE561D2FA6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247" creationId="{A4F31492-0328-4E7F-832C-7EA4AA709F0E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249" creationId="{E3BF1BF1-F7E6-4434-8B1C-75B62E0D8578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251" creationId="{2129820F-53B1-422F-9C8D-D8944B07C8D4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20" creationId="{1954E46F-7107-4A37-B261-66972B8583AF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23" creationId="{63EC4415-F653-41C0-B3EB-99C711FE1594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25" creationId="{C888D0BF-A6CF-4E0D-9A32-D44494002692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27" creationId="{A942C0E3-42A4-458C-AD91-BD2EAE68A549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329" creationId="{EFF34C8D-AA2E-46E8-A1AE-4CC80ED08562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27" creationId="{6CEDD9D9-D9FE-4D28-8969-70472C3E1007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30" creationId="{B504CBF3-E6B2-44E0-AB63-3A9D89FADF89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32" creationId="{A446430D-92B2-4C1B-8BBD-28F00C6B87DF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34" creationId="{B8ABFA11-F071-4E49-B53A-71334D6E7718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36" creationId="{6BCC9FC9-7D9D-4943-94CE-6D06F48E1E55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38" creationId="{F634DAAA-85F2-4405-A127-99F7BEE9F231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40" creationId="{B2F42D54-F442-4D34-A02E-91E484F855D5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42" creationId="{E670F9B1-EC9F-4E6E-9AC4-F64A70AAC499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44" creationId="{BE542283-F0B0-4F5F-A639-F4EA74773F7A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46" creationId="{4E0EE7EE-9395-4D8E-A157-93E77AE89058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48" creationId="{1497A837-CCAD-44F4-9DB1-90CC1086CC7F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50" creationId="{56B40035-6A14-42D8-8C8A-5C668951CEAB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53" creationId="{EA0E1237-577D-4949-8A71-83B82720D24D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55" creationId="{439DFB3F-B508-4A5B-A272-DEFF9ECE2C9F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57" creationId="{9BA2921F-BAD0-4769-90B3-23B2AC55743E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59" creationId="{9C1148CC-DFF3-4C4F-80F6-1B0E97E24B71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61" creationId="{6D6B53D5-FA4B-4218-AD4B-5A711EBE0D2F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63" creationId="{13C200F3-F3CF-42DA-842C-21EE37D4495B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65" creationId="{88AEAF1E-2174-4B33-B75A-B465FA92464C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67" creationId="{479311C6-93A8-49FF-8C90-FAA936885264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69" creationId="{28AEA51C-5D1B-48C3-B6B8-2E1BED6A146E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71" creationId="{210153B7-AA91-4F66-B9E6-BE618A133ABB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73" creationId="{3AFCDCBC-0A9E-49BD-9B9F-A710E61D7F30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75" creationId="{E92122BF-31B7-4198-90E0-12BB62DA1F3D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77" creationId="{8CD1CDBC-D1F0-43B2-A247-9348960E80A4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79" creationId="{3A6CF89B-97F5-4E6A-BD56-586C23540583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81" creationId="{422B65F4-D37B-4B1D-AC05-F12D267F9D99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84" creationId="{EC068234-B189-41BA-B6FA-F317EDFED302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086" creationId="{CBB2DA21-9DCC-40AF-95F3-A0E2DE796936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19" creationId="{0B318930-556D-4FF4-B3DC-DB89148883A6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23" creationId="{D3ED45E1-457B-442D-997C-594607DEDD8A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26" creationId="{B6A7F571-E421-4ADE-BDC4-98B566C642F3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29" creationId="{F81D8030-8863-4AFB-8DB5-70576BAADF04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31" creationId="{018D4BC8-E745-4EF9-A54E-2CBC360D2789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36" creationId="{A6967587-61E4-4340-9FEB-A9E5453F00F6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38" creationId="{A0B984AD-9745-4EC0-AE20-ABF96C1E36F1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43" creationId="{3EDA5D20-0B6A-4FD9-A5BF-430750F09096}"/>
          </ac:cxnSpMkLst>
        </pc:cxnChg>
        <pc:cxnChg chg="del mod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45" creationId="{3B959E63-D339-4F66-9995-F6D15C20D7E4}"/>
          </ac:cxnSpMkLst>
        </pc:cxnChg>
        <pc:cxnChg chg="del">
          <ac:chgData name="Ma Angelica Serrano" userId="caaf93dd-8c4a-4c54-bdcf-44a7716f6fdb" providerId="ADAL" clId="{8FD17151-CDCC-4837-AC6A-5D2F8689B0D4}" dt="2021-08-13T14:14:12.016" v="520" actId="21"/>
          <ac:cxnSpMkLst>
            <pc:docMk/>
            <pc:sldMk cId="2102899234" sldId="667"/>
            <ac:cxnSpMk id="1149" creationId="{6420F2D2-223C-45FD-B131-04B88F61520D}"/>
          </ac:cxnSpMkLst>
        </pc:cxnChg>
      </pc:sldChg>
      <pc:sldChg chg="modSp mod">
        <pc:chgData name="Ma Angelica Serrano" userId="caaf93dd-8c4a-4c54-bdcf-44a7716f6fdb" providerId="ADAL" clId="{8FD17151-CDCC-4837-AC6A-5D2F8689B0D4}" dt="2021-08-13T14:11:27.402" v="507" actId="20577"/>
        <pc:sldMkLst>
          <pc:docMk/>
          <pc:sldMk cId="435306701" sldId="668"/>
        </pc:sldMkLst>
        <pc:spChg chg="mod">
          <ac:chgData name="Ma Angelica Serrano" userId="caaf93dd-8c4a-4c54-bdcf-44a7716f6fdb" providerId="ADAL" clId="{8FD17151-CDCC-4837-AC6A-5D2F8689B0D4}" dt="2021-08-13T14:11:27.402" v="507" actId="20577"/>
          <ac:spMkLst>
            <pc:docMk/>
            <pc:sldMk cId="435306701" sldId="668"/>
            <ac:spMk id="20" creationId="{D6786445-A25B-4617-8B40-1D57B2C94984}"/>
          </ac:spMkLst>
        </pc:spChg>
      </pc:sldChg>
      <pc:sldChg chg="delSp modSp modAnim">
        <pc:chgData name="Ma Angelica Serrano" userId="caaf93dd-8c4a-4c54-bdcf-44a7716f6fdb" providerId="ADAL" clId="{8FD17151-CDCC-4837-AC6A-5D2F8689B0D4}" dt="2021-08-13T14:11:09.095" v="499" actId="20577"/>
        <pc:sldMkLst>
          <pc:docMk/>
          <pc:sldMk cId="1414640671" sldId="672"/>
        </pc:sldMkLst>
        <pc:spChg chg="mod">
          <ac:chgData name="Ma Angelica Serrano" userId="caaf93dd-8c4a-4c54-bdcf-44a7716f6fdb" providerId="ADAL" clId="{8FD17151-CDCC-4837-AC6A-5D2F8689B0D4}" dt="2021-08-13T14:11:09.095" v="499" actId="20577"/>
          <ac:spMkLst>
            <pc:docMk/>
            <pc:sldMk cId="1414640671" sldId="672"/>
            <ac:spMk id="20" creationId="{D6786445-A25B-4617-8B40-1D57B2C94984}"/>
          </ac:spMkLst>
        </pc:spChg>
        <pc:picChg chg="del">
          <ac:chgData name="Ma Angelica Serrano" userId="caaf93dd-8c4a-4c54-bdcf-44a7716f6fdb" providerId="ADAL" clId="{8FD17151-CDCC-4837-AC6A-5D2F8689B0D4}" dt="2021-08-13T14:08:50.465" v="489" actId="478"/>
          <ac:picMkLst>
            <pc:docMk/>
            <pc:sldMk cId="1414640671" sldId="672"/>
            <ac:picMk id="40" creationId="{2DA662D4-D648-4DAD-9B39-12382CFBACFE}"/>
          </ac:picMkLst>
        </pc:picChg>
      </pc:sldChg>
      <pc:sldChg chg="addSp delSp modSp mod">
        <pc:chgData name="Ma Angelica Serrano" userId="caaf93dd-8c4a-4c54-bdcf-44a7716f6fdb" providerId="ADAL" clId="{8FD17151-CDCC-4837-AC6A-5D2F8689B0D4}" dt="2021-08-13T14:11:18.753" v="503" actId="20577"/>
        <pc:sldMkLst>
          <pc:docMk/>
          <pc:sldMk cId="2891450681" sldId="673"/>
        </pc:sldMkLst>
        <pc:spChg chg="del mod">
          <ac:chgData name="Ma Angelica Serrano" userId="caaf93dd-8c4a-4c54-bdcf-44a7716f6fdb" providerId="ADAL" clId="{8FD17151-CDCC-4837-AC6A-5D2F8689B0D4}" dt="2021-08-07T16:47:13.403" v="437" actId="478"/>
          <ac:spMkLst>
            <pc:docMk/>
            <pc:sldMk cId="2891450681" sldId="673"/>
            <ac:spMk id="7" creationId="{BD75D720-1BBA-46E6-8FEC-3D9D274A2730}"/>
          </ac:spMkLst>
        </pc:spChg>
        <pc:spChg chg="mod">
          <ac:chgData name="Ma Angelica Serrano" userId="caaf93dd-8c4a-4c54-bdcf-44a7716f6fdb" providerId="ADAL" clId="{8FD17151-CDCC-4837-AC6A-5D2F8689B0D4}" dt="2021-08-13T14:11:18.753" v="503" actId="20577"/>
          <ac:spMkLst>
            <pc:docMk/>
            <pc:sldMk cId="2891450681" sldId="673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6:47:31.331" v="452" actId="6549"/>
          <ac:spMkLst>
            <pc:docMk/>
            <pc:sldMk cId="2891450681" sldId="673"/>
            <ac:spMk id="22" creationId="{D9100FA9-5AF4-45EC-AE6D-440CDBD76E56}"/>
          </ac:spMkLst>
        </pc:spChg>
        <pc:spChg chg="add del mod">
          <ac:chgData name="Ma Angelica Serrano" userId="caaf93dd-8c4a-4c54-bdcf-44a7716f6fdb" providerId="ADAL" clId="{8FD17151-CDCC-4837-AC6A-5D2F8689B0D4}" dt="2021-08-07T16:57:32.486" v="488" actId="478"/>
          <ac:spMkLst>
            <pc:docMk/>
            <pc:sldMk cId="2891450681" sldId="673"/>
            <ac:spMk id="31" creationId="{678BDBC8-5022-47D0-BAE1-27B0CB0E602C}"/>
          </ac:spMkLst>
        </pc:spChg>
        <pc:spChg chg="mod">
          <ac:chgData name="Ma Angelica Serrano" userId="caaf93dd-8c4a-4c54-bdcf-44a7716f6fdb" providerId="ADAL" clId="{8FD17151-CDCC-4837-AC6A-5D2F8689B0D4}" dt="2021-08-07T16:23:52.571" v="259" actId="20577"/>
          <ac:spMkLst>
            <pc:docMk/>
            <pc:sldMk cId="2891450681" sldId="673"/>
            <ac:spMk id="158" creationId="{D04315F6-3957-467E-8D2D-80AB4CAF9BE5}"/>
          </ac:spMkLst>
        </pc:spChg>
        <pc:spChg chg="del mod">
          <ac:chgData name="Ma Angelica Serrano" userId="caaf93dd-8c4a-4c54-bdcf-44a7716f6fdb" providerId="ADAL" clId="{8FD17151-CDCC-4837-AC6A-5D2F8689B0D4}" dt="2021-08-07T16:47:19.160" v="439" actId="478"/>
          <ac:spMkLst>
            <pc:docMk/>
            <pc:sldMk cId="2891450681" sldId="673"/>
            <ac:spMk id="182" creationId="{D0E00221-81E3-4F2D-8E5F-B1C9062DE2C5}"/>
          </ac:spMkLst>
        </pc:spChg>
        <pc:spChg chg="mod">
          <ac:chgData name="Ma Angelica Serrano" userId="caaf93dd-8c4a-4c54-bdcf-44a7716f6fdb" providerId="ADAL" clId="{8FD17151-CDCC-4837-AC6A-5D2F8689B0D4}" dt="2021-08-07T16:24:08.329" v="268" actId="20577"/>
          <ac:spMkLst>
            <pc:docMk/>
            <pc:sldMk cId="2891450681" sldId="673"/>
            <ac:spMk id="183" creationId="{C3080DC9-04F5-4CCF-B6E4-531F49008EE2}"/>
          </ac:spMkLst>
        </pc:spChg>
        <pc:spChg chg="del mod">
          <ac:chgData name="Ma Angelica Serrano" userId="caaf93dd-8c4a-4c54-bdcf-44a7716f6fdb" providerId="ADAL" clId="{8FD17151-CDCC-4837-AC6A-5D2F8689B0D4}" dt="2021-08-07T16:47:22.409" v="440" actId="478"/>
          <ac:spMkLst>
            <pc:docMk/>
            <pc:sldMk cId="2891450681" sldId="673"/>
            <ac:spMk id="187" creationId="{5F8C7AB8-3315-4F26-8168-EEC39C4D2CB4}"/>
          </ac:spMkLst>
        </pc:spChg>
        <pc:spChg chg="mod">
          <ac:chgData name="Ma Angelica Serrano" userId="caaf93dd-8c4a-4c54-bdcf-44a7716f6fdb" providerId="ADAL" clId="{8FD17151-CDCC-4837-AC6A-5D2F8689B0D4}" dt="2021-08-07T16:25:10.466" v="300" actId="20577"/>
          <ac:spMkLst>
            <pc:docMk/>
            <pc:sldMk cId="2891450681" sldId="673"/>
            <ac:spMk id="188" creationId="{D265E775-84EA-4E0A-AF19-20A523D27473}"/>
          </ac:spMkLst>
        </pc:spChg>
        <pc:spChg chg="del mod">
          <ac:chgData name="Ma Angelica Serrano" userId="caaf93dd-8c4a-4c54-bdcf-44a7716f6fdb" providerId="ADAL" clId="{8FD17151-CDCC-4837-AC6A-5D2F8689B0D4}" dt="2021-08-07T16:47:25.436" v="441" actId="478"/>
          <ac:spMkLst>
            <pc:docMk/>
            <pc:sldMk cId="2891450681" sldId="673"/>
            <ac:spMk id="215" creationId="{0A529C85-044E-4D53-AFAD-298B1EC93E3F}"/>
          </ac:spMkLst>
        </pc:spChg>
        <pc:spChg chg="mod">
          <ac:chgData name="Ma Angelica Serrano" userId="caaf93dd-8c4a-4c54-bdcf-44a7716f6fdb" providerId="ADAL" clId="{8FD17151-CDCC-4837-AC6A-5D2F8689B0D4}" dt="2021-08-07T16:33:22.679" v="415" actId="20577"/>
          <ac:spMkLst>
            <pc:docMk/>
            <pc:sldMk cId="2891450681" sldId="673"/>
            <ac:spMk id="216" creationId="{7DA36B58-B09E-4E39-9536-6660A0F0599C}"/>
          </ac:spMkLst>
        </pc:spChg>
        <pc:spChg chg="mod">
          <ac:chgData name="Ma Angelica Serrano" userId="caaf93dd-8c4a-4c54-bdcf-44a7716f6fdb" providerId="ADAL" clId="{8FD17151-CDCC-4837-AC6A-5D2F8689B0D4}" dt="2021-08-07T16:47:36.051" v="463" actId="6549"/>
          <ac:spMkLst>
            <pc:docMk/>
            <pc:sldMk cId="2891450681" sldId="673"/>
            <ac:spMk id="217" creationId="{EB033BC6-1E6C-4A2E-861A-C4A13BA69547}"/>
          </ac:spMkLst>
        </pc:spChg>
        <pc:spChg chg="mod">
          <ac:chgData name="Ma Angelica Serrano" userId="caaf93dd-8c4a-4c54-bdcf-44a7716f6fdb" providerId="ADAL" clId="{8FD17151-CDCC-4837-AC6A-5D2F8689B0D4}" dt="2021-08-07T16:47:41.677" v="473" actId="6549"/>
          <ac:spMkLst>
            <pc:docMk/>
            <pc:sldMk cId="2891450681" sldId="673"/>
            <ac:spMk id="218" creationId="{C8DE5A7C-73BC-4785-A3D1-8DFB0BFF37E1}"/>
          </ac:spMkLst>
        </pc:spChg>
      </pc:sldChg>
      <pc:sldChg chg="modSp mod">
        <pc:chgData name="Ma Angelica Serrano" userId="caaf93dd-8c4a-4c54-bdcf-44a7716f6fdb" providerId="ADAL" clId="{8FD17151-CDCC-4837-AC6A-5D2F8689B0D4}" dt="2021-08-13T14:11:03.530" v="497" actId="20577"/>
        <pc:sldMkLst>
          <pc:docMk/>
          <pc:sldMk cId="1239942432" sldId="678"/>
        </pc:sldMkLst>
        <pc:spChg chg="mod">
          <ac:chgData name="Ma Angelica Serrano" userId="caaf93dd-8c4a-4c54-bdcf-44a7716f6fdb" providerId="ADAL" clId="{8FD17151-CDCC-4837-AC6A-5D2F8689B0D4}" dt="2021-08-13T14:11:03.530" v="497" actId="20577"/>
          <ac:spMkLst>
            <pc:docMk/>
            <pc:sldMk cId="1239942432" sldId="678"/>
            <ac:spMk id="20" creationId="{D6786445-A25B-4617-8B40-1D57B2C94984}"/>
          </ac:spMkLst>
        </pc:spChg>
      </pc:sldChg>
      <pc:sldChg chg="modSp mod ord">
        <pc:chgData name="Ma Angelica Serrano" userId="caaf93dd-8c4a-4c54-bdcf-44a7716f6fdb" providerId="ADAL" clId="{8FD17151-CDCC-4837-AC6A-5D2F8689B0D4}" dt="2021-08-13T14:10:58.686" v="495" actId="20577"/>
        <pc:sldMkLst>
          <pc:docMk/>
          <pc:sldMk cId="3939185545" sldId="679"/>
        </pc:sldMkLst>
        <pc:spChg chg="mod">
          <ac:chgData name="Ma Angelica Serrano" userId="caaf93dd-8c4a-4c54-bdcf-44a7716f6fdb" providerId="ADAL" clId="{8FD17151-CDCC-4837-AC6A-5D2F8689B0D4}" dt="2021-08-13T14:10:58.686" v="495" actId="20577"/>
          <ac:spMkLst>
            <pc:docMk/>
            <pc:sldMk cId="3939185545" sldId="679"/>
            <ac:spMk id="20" creationId="{D6786445-A25B-4617-8B40-1D57B2C94984}"/>
          </ac:spMkLst>
        </pc:spChg>
      </pc:sldChg>
      <pc:sldChg chg="modSp mod">
        <pc:chgData name="Ma Angelica Serrano" userId="caaf93dd-8c4a-4c54-bdcf-44a7716f6fdb" providerId="ADAL" clId="{8FD17151-CDCC-4837-AC6A-5D2F8689B0D4}" dt="2021-08-13T14:11:39.773" v="511" actId="20577"/>
        <pc:sldMkLst>
          <pc:docMk/>
          <pc:sldMk cId="3428505054" sldId="680"/>
        </pc:sldMkLst>
        <pc:spChg chg="mod">
          <ac:chgData name="Ma Angelica Serrano" userId="caaf93dd-8c4a-4c54-bdcf-44a7716f6fdb" providerId="ADAL" clId="{8FD17151-CDCC-4837-AC6A-5D2F8689B0D4}" dt="2021-08-13T14:11:39.773" v="511" actId="20577"/>
          <ac:spMkLst>
            <pc:docMk/>
            <pc:sldMk cId="3428505054" sldId="680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5:44:59.934" v="234" actId="20577"/>
          <ac:spMkLst>
            <pc:docMk/>
            <pc:sldMk cId="3428505054" sldId="680"/>
            <ac:spMk id="62" creationId="{368A81C0-CD20-4E87-B202-7725537B0C1D}"/>
          </ac:spMkLst>
        </pc:spChg>
      </pc:sldChg>
      <pc:sldChg chg="modSp mod">
        <pc:chgData name="Ma Angelica Serrano" userId="caaf93dd-8c4a-4c54-bdcf-44a7716f6fdb" providerId="ADAL" clId="{8FD17151-CDCC-4837-AC6A-5D2F8689B0D4}" dt="2021-08-13T14:11:46.200" v="512" actId="20577"/>
        <pc:sldMkLst>
          <pc:docMk/>
          <pc:sldMk cId="1657307719" sldId="681"/>
        </pc:sldMkLst>
        <pc:spChg chg="mod">
          <ac:chgData name="Ma Angelica Serrano" userId="caaf93dd-8c4a-4c54-bdcf-44a7716f6fdb" providerId="ADAL" clId="{8FD17151-CDCC-4837-AC6A-5D2F8689B0D4}" dt="2021-08-13T14:11:46.200" v="512" actId="20577"/>
          <ac:spMkLst>
            <pc:docMk/>
            <pc:sldMk cId="1657307719" sldId="681"/>
            <ac:spMk id="20" creationId="{D6786445-A25B-4617-8B40-1D57B2C94984}"/>
          </ac:spMkLst>
        </pc:spChg>
      </pc:sldChg>
      <pc:sldChg chg="modSp mod">
        <pc:chgData name="Ma Angelica Serrano" userId="caaf93dd-8c4a-4c54-bdcf-44a7716f6fdb" providerId="ADAL" clId="{8FD17151-CDCC-4837-AC6A-5D2F8689B0D4}" dt="2021-08-13T14:12:00.539" v="517" actId="20577"/>
        <pc:sldMkLst>
          <pc:docMk/>
          <pc:sldMk cId="3142019169" sldId="682"/>
        </pc:sldMkLst>
        <pc:spChg chg="mod">
          <ac:chgData name="Ma Angelica Serrano" userId="caaf93dd-8c4a-4c54-bdcf-44a7716f6fdb" providerId="ADAL" clId="{8FD17151-CDCC-4837-AC6A-5D2F8689B0D4}" dt="2021-08-13T14:12:00.539" v="517" actId="20577"/>
          <ac:spMkLst>
            <pc:docMk/>
            <pc:sldMk cId="3142019169" sldId="682"/>
            <ac:spMk id="153" creationId="{73FF79DE-8EB6-41E6-AC5B-0847666AE4F1}"/>
          </ac:spMkLst>
        </pc:spChg>
      </pc:sldChg>
      <pc:sldChg chg="modSp mod">
        <pc:chgData name="Ma Angelica Serrano" userId="caaf93dd-8c4a-4c54-bdcf-44a7716f6fdb" providerId="ADAL" clId="{8FD17151-CDCC-4837-AC6A-5D2F8689B0D4}" dt="2021-08-07T15:48:41.285" v="235" actId="207"/>
        <pc:sldMkLst>
          <pc:docMk/>
          <pc:sldMk cId="1161489943" sldId="683"/>
        </pc:sldMkLst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8" creationId="{5300FBBF-B5D2-4766-968E-0234031E5AAF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9" creationId="{2826691E-1B06-486E-9C02-417F5B6378B3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0" creationId="{D16180BB-3F17-401E-8537-E5EDC114F0B1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1" creationId="{E9766042-0B61-40AB-8DCE-D6FFD638979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2" creationId="{6B246F6E-519A-4B7B-BCAD-9455B54E3F13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3" creationId="{C156EEE3-A989-4286-B51F-ED0AB4937BF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4" creationId="{788DF61E-4DFD-47C7-9126-ED8FDB45ACC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5" creationId="{08D58066-9B7E-491A-BF7F-5538A7452085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6" creationId="{A1155D03-8A46-48AA-81A7-CF8A9F6C8C8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7" creationId="{2654AB6F-F7D5-4F3A-8B44-D116347EF8E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8" creationId="{75B32336-1AE8-4C5A-B8CA-6330AB21B9F4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19" creationId="{54D73EF3-F97C-43BA-837F-26B9A1D30CA0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0" creationId="{D64F37AC-DD31-4E46-A256-2F08B1505B57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1" creationId="{7B83B13B-8143-4C5C-83A6-3F54E7548FD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2" creationId="{23D3C273-3964-4DB3-8BBD-508E503FD64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3" creationId="{F16AEBD8-0A18-43F8-A426-097A036878C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4" creationId="{D8DCE3C6-D7AC-4C34-ABDD-232C0C4BAE6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5" creationId="{0AAFA658-6BA5-4450-8B53-B8E310F72DE5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6" creationId="{7D0BC470-9AA0-4FFF-8DCF-BAFF5F72900A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7" creationId="{78CE8455-8536-4640-A22E-9F811A046E70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8" creationId="{193BC34C-6BD9-4F1B-A185-573D08170521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29" creationId="{ADFFA66D-0BA9-497C-A0DC-CA4A16957F9E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0" creationId="{36EEBC73-05E3-4370-A3E6-0A5EF0682F9B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1" creationId="{CC8AEA75-756A-4220-BF84-9BD618A4F282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2" creationId="{5489DFCA-D48C-4AF7-8B1E-4D6622C38ECA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3" creationId="{7D5E5C48-064A-44F2-B2A9-2B0D475710F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4" creationId="{FA82BD51-EBD3-49BD-8A81-6E68D3958E43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5" creationId="{4CB06300-5DC4-4AA0-B13C-8F4B66AA3FC4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6" creationId="{67ABB022-2506-4142-968E-F97F849CA507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7" creationId="{D6D7E358-8396-49C3-9BAD-C607D570D4F0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8" creationId="{FD25BE1B-3FD5-4F4D-B1D0-0E089298D5A2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39" creationId="{93A828BD-9E97-4044-AEC4-701527ADF515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0" creationId="{EAEADB07-D21C-4EC4-A61F-5EB64AD4D76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1" creationId="{3C7DEF98-5378-4364-8D9E-529948581A43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2" creationId="{0DBA7CD9-3930-4111-8C38-93F590A74AE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3" creationId="{DE8182DA-070A-4009-8A47-94365F37C914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4" creationId="{BDBCD866-D472-4A7A-A19A-CBAECA917CA0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5" creationId="{998FC145-B479-4EBB-9FBC-BDC2D6B07034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6" creationId="{0529577A-CB5E-4CA4-BF28-4E42A36A111E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7" creationId="{9BDCF437-7CC1-437E-B71C-5FAA9782C1B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8" creationId="{AA8E875B-AED2-4D53-B6A3-F9D73D67048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49" creationId="{9C997CBD-AF24-44CA-A44D-3BA09E2C66EE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0" creationId="{40258EE9-2A01-4FFB-A2D5-ED702743CA63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1" creationId="{6F63A78C-742C-476C-AB29-58078B21F1DA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2" creationId="{1CC7F040-1D0B-4987-A5BD-B569BEB84DE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3" creationId="{5B9FFE08-83A9-4AAA-B486-D4865C150EFF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4" creationId="{9F7BA8C0-7B56-4C6E-9F97-B78012F003F2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5" creationId="{FDEE6C9E-5F1B-4BCF-8372-7FEA89BD68FC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6" creationId="{5B3AA43B-D10B-4155-9241-9D6B6D6BA6A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7" creationId="{E3DC00A7-EAB4-4681-B9C9-468A4532E4A9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8" creationId="{4C31B41D-5C59-4E86-B38B-11E8116F5BB5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59" creationId="{5F00F73A-8E95-4A71-B1FC-CC5AAE6C6F74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0" creationId="{AE7CF235-8220-4373-884D-82404447A435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1" creationId="{1C605A27-477C-479A-91D0-06D6560921E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2" creationId="{2B42FDE3-B120-420A-8192-941435B8D00D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3" creationId="{80F9B63B-AEEC-45F1-B68A-8874F0E10CA1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4" creationId="{CBA901F2-05DB-445E-AD6B-A2EEDAF359B1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5" creationId="{03C69FCA-ECCD-4C2D-A1E3-8EDCE5DF2C52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6" creationId="{C52A723C-60C7-4507-AF55-6BDB7D2F0247}"/>
          </ac:spMkLst>
        </pc:spChg>
        <pc:spChg chg="mod">
          <ac:chgData name="Ma Angelica Serrano" userId="caaf93dd-8c4a-4c54-bdcf-44a7716f6fdb" providerId="ADAL" clId="{8FD17151-CDCC-4837-AC6A-5D2F8689B0D4}" dt="2021-08-07T15:48:41.285" v="235" actId="207"/>
          <ac:spMkLst>
            <pc:docMk/>
            <pc:sldMk cId="1161489943" sldId="683"/>
            <ac:spMk id="67" creationId="{363BC433-2CB9-4ABC-A953-92F70F453AEE}"/>
          </ac:spMkLst>
        </pc:spChg>
        <pc:grpChg chg="mod">
          <ac:chgData name="Ma Angelica Serrano" userId="caaf93dd-8c4a-4c54-bdcf-44a7716f6fdb" providerId="ADAL" clId="{8FD17151-CDCC-4837-AC6A-5D2F8689B0D4}" dt="2021-08-07T15:48:41.285" v="235" actId="207"/>
          <ac:grpSpMkLst>
            <pc:docMk/>
            <pc:sldMk cId="1161489943" sldId="683"/>
            <ac:grpSpMk id="7" creationId="{63EDEDB7-F3CD-4B8D-B14A-A4C4401D0FCA}"/>
          </ac:grpSpMkLst>
        </pc:grpChg>
      </pc:sldChg>
      <pc:sldChg chg="addSp modSp mod">
        <pc:chgData name="Ma Angelica Serrano" userId="caaf93dd-8c4a-4c54-bdcf-44a7716f6fdb" providerId="ADAL" clId="{8FD17151-CDCC-4837-AC6A-5D2F8689B0D4}" dt="2021-08-13T14:11:56.229" v="515" actId="20577"/>
        <pc:sldMkLst>
          <pc:docMk/>
          <pc:sldMk cId="386434516" sldId="684"/>
        </pc:sldMkLst>
        <pc:spChg chg="add mod">
          <ac:chgData name="Ma Angelica Serrano" userId="caaf93dd-8c4a-4c54-bdcf-44a7716f6fdb" providerId="ADAL" clId="{8FD17151-CDCC-4837-AC6A-5D2F8689B0D4}" dt="2021-08-13T14:11:56.229" v="515" actId="20577"/>
          <ac:spMkLst>
            <pc:docMk/>
            <pc:sldMk cId="386434516" sldId="684"/>
            <ac:spMk id="35" creationId="{606F597A-E7CB-432A-8E87-0CAB1291C081}"/>
          </ac:spMkLst>
        </pc:spChg>
      </pc:sldChg>
      <pc:sldChg chg="del">
        <pc:chgData name="Ma Angelica Serrano" userId="caaf93dd-8c4a-4c54-bdcf-44a7716f6fdb" providerId="ADAL" clId="{8FD17151-CDCC-4837-AC6A-5D2F8689B0D4}" dt="2021-08-07T14:45:14.633" v="0" actId="47"/>
        <pc:sldMkLst>
          <pc:docMk/>
          <pc:sldMk cId="979836971" sldId="685"/>
        </pc:sldMkLst>
      </pc:sldChg>
      <pc:sldChg chg="modSp mod">
        <pc:chgData name="Ma Angelica Serrano" userId="caaf93dd-8c4a-4c54-bdcf-44a7716f6fdb" providerId="ADAL" clId="{8FD17151-CDCC-4837-AC6A-5D2F8689B0D4}" dt="2021-08-13T14:11:33.213" v="510" actId="20577"/>
        <pc:sldMkLst>
          <pc:docMk/>
          <pc:sldMk cId="1141778867" sldId="687"/>
        </pc:sldMkLst>
        <pc:spChg chg="mod">
          <ac:chgData name="Ma Angelica Serrano" userId="caaf93dd-8c4a-4c54-bdcf-44a7716f6fdb" providerId="ADAL" clId="{8FD17151-CDCC-4837-AC6A-5D2F8689B0D4}" dt="2021-08-13T14:11:33.213" v="510" actId="20577"/>
          <ac:spMkLst>
            <pc:docMk/>
            <pc:sldMk cId="1141778867" sldId="687"/>
            <ac:spMk id="20" creationId="{D6786445-A25B-4617-8B40-1D57B2C94984}"/>
          </ac:spMkLst>
        </pc:spChg>
      </pc:sldChg>
      <pc:sldChg chg="del">
        <pc:chgData name="Ma Angelica Serrano" userId="caaf93dd-8c4a-4c54-bdcf-44a7716f6fdb" providerId="ADAL" clId="{8FD17151-CDCC-4837-AC6A-5D2F8689B0D4}" dt="2021-08-07T16:26:04.888" v="332" actId="47"/>
        <pc:sldMkLst>
          <pc:docMk/>
          <pc:sldMk cId="405475220" sldId="688"/>
        </pc:sldMkLst>
      </pc:sldChg>
      <pc:sldChg chg="addSp delSp modSp add mod">
        <pc:chgData name="Ma Angelica Serrano" userId="caaf93dd-8c4a-4c54-bdcf-44a7716f6fdb" providerId="ADAL" clId="{8FD17151-CDCC-4837-AC6A-5D2F8689B0D4}" dt="2021-08-13T14:11:51.958" v="513" actId="478"/>
        <pc:sldMkLst>
          <pc:docMk/>
          <pc:sldMk cId="1970369663" sldId="690"/>
        </pc:sldMkLst>
        <pc:spChg chg="del">
          <ac:chgData name="Ma Angelica Serrano" userId="caaf93dd-8c4a-4c54-bdcf-44a7716f6fdb" providerId="ADAL" clId="{8FD17151-CDCC-4837-AC6A-5D2F8689B0D4}" dt="2021-08-07T14:45:24.244" v="2" actId="478"/>
          <ac:spMkLst>
            <pc:docMk/>
            <pc:sldMk cId="1970369663" sldId="690"/>
            <ac:spMk id="4" creationId="{22771027-CFE3-4542-8D39-3373B8568209}"/>
          </ac:spMkLst>
        </pc:spChg>
        <pc:spChg chg="add mod">
          <ac:chgData name="Ma Angelica Serrano" userId="caaf93dd-8c4a-4c54-bdcf-44a7716f6fdb" providerId="ADAL" clId="{8FD17151-CDCC-4837-AC6A-5D2F8689B0D4}" dt="2021-08-07T14:45:46.707" v="9" actId="1076"/>
          <ac:spMkLst>
            <pc:docMk/>
            <pc:sldMk cId="1970369663" sldId="690"/>
            <ac:spMk id="9" creationId="{F476EC69-AE1B-4608-B119-80EA7E178094}"/>
          </ac:spMkLst>
        </pc:spChg>
        <pc:spChg chg="del mod">
          <ac:chgData name="Ma Angelica Serrano" userId="caaf93dd-8c4a-4c54-bdcf-44a7716f6fdb" providerId="ADAL" clId="{8FD17151-CDCC-4837-AC6A-5D2F8689B0D4}" dt="2021-08-13T14:11:51.958" v="513" actId="478"/>
          <ac:spMkLst>
            <pc:docMk/>
            <pc:sldMk cId="1970369663" sldId="690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4:45:32.181" v="7" actId="20577"/>
          <ac:spMkLst>
            <pc:docMk/>
            <pc:sldMk cId="1970369663" sldId="690"/>
            <ac:spMk id="28" creationId="{3414089A-AC40-4C9D-ABF9-FE46517AA958}"/>
          </ac:spMkLst>
        </pc:spChg>
        <pc:picChg chg="del">
          <ac:chgData name="Ma Angelica Serrano" userId="caaf93dd-8c4a-4c54-bdcf-44a7716f6fdb" providerId="ADAL" clId="{8FD17151-CDCC-4837-AC6A-5D2F8689B0D4}" dt="2021-08-07T14:45:24.244" v="2" actId="478"/>
          <ac:picMkLst>
            <pc:docMk/>
            <pc:sldMk cId="1970369663" sldId="690"/>
            <ac:picMk id="7" creationId="{F8C66CD5-AD81-4971-9815-A3E44AFCEB70}"/>
          </ac:picMkLst>
        </pc:picChg>
        <pc:picChg chg="del">
          <ac:chgData name="Ma Angelica Serrano" userId="caaf93dd-8c4a-4c54-bdcf-44a7716f6fdb" providerId="ADAL" clId="{8FD17151-CDCC-4837-AC6A-5D2F8689B0D4}" dt="2021-08-07T14:45:24.244" v="2" actId="478"/>
          <ac:picMkLst>
            <pc:docMk/>
            <pc:sldMk cId="1970369663" sldId="690"/>
            <ac:picMk id="8" creationId="{34EB3971-2062-4E5A-8515-B9DAF69138B4}"/>
          </ac:picMkLst>
        </pc:picChg>
        <pc:picChg chg="del">
          <ac:chgData name="Ma Angelica Serrano" userId="caaf93dd-8c4a-4c54-bdcf-44a7716f6fdb" providerId="ADAL" clId="{8FD17151-CDCC-4837-AC6A-5D2F8689B0D4}" dt="2021-08-07T14:45:24.244" v="2" actId="478"/>
          <ac:picMkLst>
            <pc:docMk/>
            <pc:sldMk cId="1970369663" sldId="690"/>
            <ac:picMk id="61" creationId="{1B9A7931-463E-44BC-8A4E-4FAB0FF51B6D}"/>
          </ac:picMkLst>
        </pc:picChg>
      </pc:sldChg>
      <pc:sldChg chg="addSp delSp modSp add del mod delAnim modAnim">
        <pc:chgData name="Ma Angelica Serrano" userId="caaf93dd-8c4a-4c54-bdcf-44a7716f6fdb" providerId="ADAL" clId="{8FD17151-CDCC-4837-AC6A-5D2F8689B0D4}" dt="2021-08-07T16:45:21.131" v="436" actId="47"/>
        <pc:sldMkLst>
          <pc:docMk/>
          <pc:sldMk cId="3043982776" sldId="691"/>
        </pc:sldMkLst>
        <pc:spChg chg="add mod">
          <ac:chgData name="Ma Angelica Serrano" userId="caaf93dd-8c4a-4c54-bdcf-44a7716f6fdb" providerId="ADAL" clId="{8FD17151-CDCC-4837-AC6A-5D2F8689B0D4}" dt="2021-08-07T16:29:29.173" v="385" actId="164"/>
          <ac:spMkLst>
            <pc:docMk/>
            <pc:sldMk cId="3043982776" sldId="691"/>
            <ac:spMk id="3" creationId="{EE27AD41-93DC-40EC-8D8B-8DD34BE84B64}"/>
          </ac:spMkLst>
        </pc:spChg>
        <pc:spChg chg="mod">
          <ac:chgData name="Ma Angelica Serrano" userId="caaf93dd-8c4a-4c54-bdcf-44a7716f6fdb" providerId="ADAL" clId="{8FD17151-CDCC-4837-AC6A-5D2F8689B0D4}" dt="2021-08-07T16:25:55.122" v="330" actId="20577"/>
          <ac:spMkLst>
            <pc:docMk/>
            <pc:sldMk cId="3043982776" sldId="691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6:26:01.874" v="331"/>
          <ac:spMkLst>
            <pc:docMk/>
            <pc:sldMk cId="3043982776" sldId="691"/>
            <ac:spMk id="33" creationId="{83BCBFAA-7A54-4660-886D-A552BC8C7991}"/>
          </ac:spMkLst>
        </pc:spChg>
        <pc:spChg chg="mod">
          <ac:chgData name="Ma Angelica Serrano" userId="caaf93dd-8c4a-4c54-bdcf-44a7716f6fdb" providerId="ADAL" clId="{8FD17151-CDCC-4837-AC6A-5D2F8689B0D4}" dt="2021-08-07T16:26:01.874" v="331"/>
          <ac:spMkLst>
            <pc:docMk/>
            <pc:sldMk cId="3043982776" sldId="691"/>
            <ac:spMk id="34" creationId="{505E6597-AF37-4F18-A885-02077060D212}"/>
          </ac:spMkLst>
        </pc:spChg>
        <pc:spChg chg="mod">
          <ac:chgData name="Ma Angelica Serrano" userId="caaf93dd-8c4a-4c54-bdcf-44a7716f6fdb" providerId="ADAL" clId="{8FD17151-CDCC-4837-AC6A-5D2F8689B0D4}" dt="2021-08-07T16:26:01.874" v="331"/>
          <ac:spMkLst>
            <pc:docMk/>
            <pc:sldMk cId="3043982776" sldId="691"/>
            <ac:spMk id="36" creationId="{99F216D8-8627-46CD-899D-6B7F42F46ACB}"/>
          </ac:spMkLst>
        </pc:spChg>
        <pc:spChg chg="mod">
          <ac:chgData name="Ma Angelica Serrano" userId="caaf93dd-8c4a-4c54-bdcf-44a7716f6fdb" providerId="ADAL" clId="{8FD17151-CDCC-4837-AC6A-5D2F8689B0D4}" dt="2021-08-07T16:26:01.874" v="331"/>
          <ac:spMkLst>
            <pc:docMk/>
            <pc:sldMk cId="3043982776" sldId="691"/>
            <ac:spMk id="37" creationId="{21F054D3-B4D9-4270-9BBB-AF63CF838D1B}"/>
          </ac:spMkLst>
        </pc:spChg>
        <pc:spChg chg="mod">
          <ac:chgData name="Ma Angelica Serrano" userId="caaf93dd-8c4a-4c54-bdcf-44a7716f6fdb" providerId="ADAL" clId="{8FD17151-CDCC-4837-AC6A-5D2F8689B0D4}" dt="2021-08-07T16:33:45.436" v="429" actId="6549"/>
          <ac:spMkLst>
            <pc:docMk/>
            <pc:sldMk cId="3043982776" sldId="691"/>
            <ac:spMk id="43" creationId="{21E2438B-BFB1-43FF-9D6D-7A3A7128DBF8}"/>
          </ac:spMkLst>
        </pc:spChg>
        <pc:spChg chg="mod">
          <ac:chgData name="Ma Angelica Serrano" userId="caaf93dd-8c4a-4c54-bdcf-44a7716f6fdb" providerId="ADAL" clId="{8FD17151-CDCC-4837-AC6A-5D2F8689B0D4}" dt="2021-08-07T16:30:54.031" v="393"/>
          <ac:spMkLst>
            <pc:docMk/>
            <pc:sldMk cId="3043982776" sldId="691"/>
            <ac:spMk id="45" creationId="{C733014D-7AFF-4A7D-A391-9E312D2CF246}"/>
          </ac:spMkLst>
        </pc:spChg>
        <pc:spChg chg="mod">
          <ac:chgData name="Ma Angelica Serrano" userId="caaf93dd-8c4a-4c54-bdcf-44a7716f6fdb" providerId="ADAL" clId="{8FD17151-CDCC-4837-AC6A-5D2F8689B0D4}" dt="2021-08-07T16:30:54.031" v="393"/>
          <ac:spMkLst>
            <pc:docMk/>
            <pc:sldMk cId="3043982776" sldId="691"/>
            <ac:spMk id="46" creationId="{E3052B4D-B8EB-4CFA-8EB5-F838FEDFA3C0}"/>
          </ac:spMkLst>
        </pc:spChg>
        <pc:spChg chg="mod">
          <ac:chgData name="Ma Angelica Serrano" userId="caaf93dd-8c4a-4c54-bdcf-44a7716f6fdb" providerId="ADAL" clId="{8FD17151-CDCC-4837-AC6A-5D2F8689B0D4}" dt="2021-08-07T16:30:54.031" v="393"/>
          <ac:spMkLst>
            <pc:docMk/>
            <pc:sldMk cId="3043982776" sldId="691"/>
            <ac:spMk id="48" creationId="{622C05AF-8BE8-4176-9F78-C76156E6236E}"/>
          </ac:spMkLst>
        </pc:spChg>
        <pc:spChg chg="mod">
          <ac:chgData name="Ma Angelica Serrano" userId="caaf93dd-8c4a-4c54-bdcf-44a7716f6fdb" providerId="ADAL" clId="{8FD17151-CDCC-4837-AC6A-5D2F8689B0D4}" dt="2021-08-07T16:30:54.031" v="393"/>
          <ac:spMkLst>
            <pc:docMk/>
            <pc:sldMk cId="3043982776" sldId="691"/>
            <ac:spMk id="49" creationId="{FA600C33-923B-4323-8704-78F425501CF5}"/>
          </ac:spMkLst>
        </pc:spChg>
        <pc:spChg chg="mod">
          <ac:chgData name="Ma Angelica Serrano" userId="caaf93dd-8c4a-4c54-bdcf-44a7716f6fdb" providerId="ADAL" clId="{8FD17151-CDCC-4837-AC6A-5D2F8689B0D4}" dt="2021-08-07T16:30:52.334" v="392" actId="20577"/>
          <ac:spMkLst>
            <pc:docMk/>
            <pc:sldMk cId="3043982776" sldId="691"/>
            <ac:spMk id="215" creationId="{0A529C85-044E-4D53-AFAD-298B1EC93E3F}"/>
          </ac:spMkLst>
        </pc:spChg>
        <pc:grpChg chg="add del mod">
          <ac:chgData name="Ma Angelica Serrano" userId="caaf93dd-8c4a-4c54-bdcf-44a7716f6fdb" providerId="ADAL" clId="{8FD17151-CDCC-4837-AC6A-5D2F8689B0D4}" dt="2021-08-07T16:30:49.009" v="389" actId="21"/>
          <ac:grpSpMkLst>
            <pc:docMk/>
            <pc:sldMk cId="3043982776" sldId="691"/>
            <ac:grpSpMk id="4" creationId="{B195F672-5EEE-43A3-950A-3EDC3B986827}"/>
          </ac:grpSpMkLst>
        </pc:grpChg>
        <pc:grpChg chg="add mod">
          <ac:chgData name="Ma Angelica Serrano" userId="caaf93dd-8c4a-4c54-bdcf-44a7716f6fdb" providerId="ADAL" clId="{8FD17151-CDCC-4837-AC6A-5D2F8689B0D4}" dt="2021-08-07T16:29:29.173" v="385" actId="164"/>
          <ac:grpSpMkLst>
            <pc:docMk/>
            <pc:sldMk cId="3043982776" sldId="691"/>
            <ac:grpSpMk id="31" creationId="{28FD3798-7C0B-45B6-95BA-E075BF585BE3}"/>
          </ac:grpSpMkLst>
        </pc:grpChg>
        <pc:grpChg chg="mod">
          <ac:chgData name="Ma Angelica Serrano" userId="caaf93dd-8c4a-4c54-bdcf-44a7716f6fdb" providerId="ADAL" clId="{8FD17151-CDCC-4837-AC6A-5D2F8689B0D4}" dt="2021-08-07T16:26:01.874" v="331"/>
          <ac:grpSpMkLst>
            <pc:docMk/>
            <pc:sldMk cId="3043982776" sldId="691"/>
            <ac:grpSpMk id="32" creationId="{E35ED4B7-BC8F-47C3-B2CC-2A4962B1B889}"/>
          </ac:grpSpMkLst>
        </pc:grpChg>
        <pc:grpChg chg="add mod">
          <ac:chgData name="Ma Angelica Serrano" userId="caaf93dd-8c4a-4c54-bdcf-44a7716f6fdb" providerId="ADAL" clId="{8FD17151-CDCC-4837-AC6A-5D2F8689B0D4}" dt="2021-08-07T16:30:54.031" v="393"/>
          <ac:grpSpMkLst>
            <pc:docMk/>
            <pc:sldMk cId="3043982776" sldId="691"/>
            <ac:grpSpMk id="41" creationId="{533E8049-2AB1-4F26-A968-1AD21DA6F615}"/>
          </ac:grpSpMkLst>
        </pc:grpChg>
        <pc:grpChg chg="mod">
          <ac:chgData name="Ma Angelica Serrano" userId="caaf93dd-8c4a-4c54-bdcf-44a7716f6fdb" providerId="ADAL" clId="{8FD17151-CDCC-4837-AC6A-5D2F8689B0D4}" dt="2021-08-07T16:30:54.031" v="393"/>
          <ac:grpSpMkLst>
            <pc:docMk/>
            <pc:sldMk cId="3043982776" sldId="691"/>
            <ac:grpSpMk id="42" creationId="{0B2F1419-8A1B-4E4D-B7A8-D31D760E9166}"/>
          </ac:grpSpMkLst>
        </pc:grpChg>
        <pc:grpChg chg="mod">
          <ac:chgData name="Ma Angelica Serrano" userId="caaf93dd-8c4a-4c54-bdcf-44a7716f6fdb" providerId="ADAL" clId="{8FD17151-CDCC-4837-AC6A-5D2F8689B0D4}" dt="2021-08-07T16:30:54.031" v="393"/>
          <ac:grpSpMkLst>
            <pc:docMk/>
            <pc:sldMk cId="3043982776" sldId="691"/>
            <ac:grpSpMk id="44" creationId="{8EA846A6-5582-4EC8-AD95-CC81B849BEB2}"/>
          </ac:grpSpMkLst>
        </pc:grpChg>
        <pc:picChg chg="mod">
          <ac:chgData name="Ma Angelica Serrano" userId="caaf93dd-8c4a-4c54-bdcf-44a7716f6fdb" providerId="ADAL" clId="{8FD17151-CDCC-4837-AC6A-5D2F8689B0D4}" dt="2021-08-07T16:26:01.874" v="331"/>
          <ac:picMkLst>
            <pc:docMk/>
            <pc:sldMk cId="3043982776" sldId="691"/>
            <ac:picMk id="35" creationId="{193DDB21-9179-4C5F-B033-5EA84E1AE1EA}"/>
          </ac:picMkLst>
        </pc:picChg>
        <pc:picChg chg="mod">
          <ac:chgData name="Ma Angelica Serrano" userId="caaf93dd-8c4a-4c54-bdcf-44a7716f6fdb" providerId="ADAL" clId="{8FD17151-CDCC-4837-AC6A-5D2F8689B0D4}" dt="2021-08-07T16:26:01.874" v="331"/>
          <ac:picMkLst>
            <pc:docMk/>
            <pc:sldMk cId="3043982776" sldId="691"/>
            <ac:picMk id="38" creationId="{2F88DDCF-9D21-42BA-84A1-60CFA5D35D6A}"/>
          </ac:picMkLst>
        </pc:picChg>
        <pc:picChg chg="mod">
          <ac:chgData name="Ma Angelica Serrano" userId="caaf93dd-8c4a-4c54-bdcf-44a7716f6fdb" providerId="ADAL" clId="{8FD17151-CDCC-4837-AC6A-5D2F8689B0D4}" dt="2021-08-07T16:30:54.031" v="393"/>
          <ac:picMkLst>
            <pc:docMk/>
            <pc:sldMk cId="3043982776" sldId="691"/>
            <ac:picMk id="47" creationId="{C9D90EA9-7737-4A88-A48C-A033C8E06A56}"/>
          </ac:picMkLst>
        </pc:picChg>
        <pc:picChg chg="mod">
          <ac:chgData name="Ma Angelica Serrano" userId="caaf93dd-8c4a-4c54-bdcf-44a7716f6fdb" providerId="ADAL" clId="{8FD17151-CDCC-4837-AC6A-5D2F8689B0D4}" dt="2021-08-07T16:30:54.031" v="393"/>
          <ac:picMkLst>
            <pc:docMk/>
            <pc:sldMk cId="3043982776" sldId="691"/>
            <ac:picMk id="50" creationId="{458B00BB-0879-4F8E-94B5-98D543BDB064}"/>
          </ac:picMkLst>
        </pc:picChg>
      </pc:sldChg>
      <pc:sldChg chg="addSp modSp add del mod modAnim">
        <pc:chgData name="Ma Angelica Serrano" userId="caaf93dd-8c4a-4c54-bdcf-44a7716f6fdb" providerId="ADAL" clId="{8FD17151-CDCC-4837-AC6A-5D2F8689B0D4}" dt="2021-08-07T16:48:00.124" v="478" actId="47"/>
        <pc:sldMkLst>
          <pc:docMk/>
          <pc:sldMk cId="3059776853" sldId="692"/>
        </pc:sldMkLst>
        <pc:spChg chg="mod">
          <ac:chgData name="Ma Angelica Serrano" userId="caaf93dd-8c4a-4c54-bdcf-44a7716f6fdb" providerId="ADAL" clId="{8FD17151-CDCC-4837-AC6A-5D2F8689B0D4}" dt="2021-08-07T16:45:13.005" v="434" actId="20577"/>
          <ac:spMkLst>
            <pc:docMk/>
            <pc:sldMk cId="3059776853" sldId="692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6:45:18.931" v="435"/>
          <ac:spMkLst>
            <pc:docMk/>
            <pc:sldMk cId="3059776853" sldId="692"/>
            <ac:spMk id="33" creationId="{35B9A1C6-BEDB-438D-A0AC-91B896F5CF93}"/>
          </ac:spMkLst>
        </pc:spChg>
        <pc:spChg chg="mod">
          <ac:chgData name="Ma Angelica Serrano" userId="caaf93dd-8c4a-4c54-bdcf-44a7716f6fdb" providerId="ADAL" clId="{8FD17151-CDCC-4837-AC6A-5D2F8689B0D4}" dt="2021-08-07T16:45:18.931" v="435"/>
          <ac:spMkLst>
            <pc:docMk/>
            <pc:sldMk cId="3059776853" sldId="692"/>
            <ac:spMk id="35" creationId="{B05F9F1E-ECD3-4DD5-A020-436DBF687FA2}"/>
          </ac:spMkLst>
        </pc:spChg>
        <pc:spChg chg="mod">
          <ac:chgData name="Ma Angelica Serrano" userId="caaf93dd-8c4a-4c54-bdcf-44a7716f6fdb" providerId="ADAL" clId="{8FD17151-CDCC-4837-AC6A-5D2F8689B0D4}" dt="2021-08-07T16:45:18.931" v="435"/>
          <ac:spMkLst>
            <pc:docMk/>
            <pc:sldMk cId="3059776853" sldId="692"/>
            <ac:spMk id="36" creationId="{DFB10C74-AA1F-4AD8-9EF9-0F62F9713DA3}"/>
          </ac:spMkLst>
        </pc:spChg>
        <pc:spChg chg="mod">
          <ac:chgData name="Ma Angelica Serrano" userId="caaf93dd-8c4a-4c54-bdcf-44a7716f6fdb" providerId="ADAL" clId="{8FD17151-CDCC-4837-AC6A-5D2F8689B0D4}" dt="2021-08-07T16:45:18.931" v="435"/>
          <ac:spMkLst>
            <pc:docMk/>
            <pc:sldMk cId="3059776853" sldId="692"/>
            <ac:spMk id="38" creationId="{35955251-08F8-4215-810F-4664719A08AC}"/>
          </ac:spMkLst>
        </pc:spChg>
        <pc:spChg chg="mod">
          <ac:chgData name="Ma Angelica Serrano" userId="caaf93dd-8c4a-4c54-bdcf-44a7716f6fdb" providerId="ADAL" clId="{8FD17151-CDCC-4837-AC6A-5D2F8689B0D4}" dt="2021-08-07T16:45:18.931" v="435"/>
          <ac:spMkLst>
            <pc:docMk/>
            <pc:sldMk cId="3059776853" sldId="692"/>
            <ac:spMk id="39" creationId="{F28E3587-3A6B-43C4-89B0-4B3442F97D74}"/>
          </ac:spMkLst>
        </pc:spChg>
        <pc:grpChg chg="add mod">
          <ac:chgData name="Ma Angelica Serrano" userId="caaf93dd-8c4a-4c54-bdcf-44a7716f6fdb" providerId="ADAL" clId="{8FD17151-CDCC-4837-AC6A-5D2F8689B0D4}" dt="2021-08-07T16:45:18.931" v="435"/>
          <ac:grpSpMkLst>
            <pc:docMk/>
            <pc:sldMk cId="3059776853" sldId="692"/>
            <ac:grpSpMk id="31" creationId="{7E7E1A4E-6E98-43EE-8BC3-03026AFD1EDC}"/>
          </ac:grpSpMkLst>
        </pc:grpChg>
        <pc:grpChg chg="mod">
          <ac:chgData name="Ma Angelica Serrano" userId="caaf93dd-8c4a-4c54-bdcf-44a7716f6fdb" providerId="ADAL" clId="{8FD17151-CDCC-4837-AC6A-5D2F8689B0D4}" dt="2021-08-07T16:45:18.931" v="435"/>
          <ac:grpSpMkLst>
            <pc:docMk/>
            <pc:sldMk cId="3059776853" sldId="692"/>
            <ac:grpSpMk id="32" creationId="{3A6A41A4-D611-47B4-ABE9-C70E10CCF6B6}"/>
          </ac:grpSpMkLst>
        </pc:grpChg>
        <pc:grpChg chg="mod">
          <ac:chgData name="Ma Angelica Serrano" userId="caaf93dd-8c4a-4c54-bdcf-44a7716f6fdb" providerId="ADAL" clId="{8FD17151-CDCC-4837-AC6A-5D2F8689B0D4}" dt="2021-08-07T16:45:18.931" v="435"/>
          <ac:grpSpMkLst>
            <pc:docMk/>
            <pc:sldMk cId="3059776853" sldId="692"/>
            <ac:grpSpMk id="34" creationId="{3A2C29B4-0FA7-4C22-B04D-DE1D0C769E02}"/>
          </ac:grpSpMkLst>
        </pc:grpChg>
        <pc:picChg chg="mod">
          <ac:chgData name="Ma Angelica Serrano" userId="caaf93dd-8c4a-4c54-bdcf-44a7716f6fdb" providerId="ADAL" clId="{8FD17151-CDCC-4837-AC6A-5D2F8689B0D4}" dt="2021-08-07T16:45:18.931" v="435"/>
          <ac:picMkLst>
            <pc:docMk/>
            <pc:sldMk cId="3059776853" sldId="692"/>
            <ac:picMk id="37" creationId="{C98476C8-0F85-4D0A-A560-8F9DDE470DA5}"/>
          </ac:picMkLst>
        </pc:picChg>
        <pc:picChg chg="mod">
          <ac:chgData name="Ma Angelica Serrano" userId="caaf93dd-8c4a-4c54-bdcf-44a7716f6fdb" providerId="ADAL" clId="{8FD17151-CDCC-4837-AC6A-5D2F8689B0D4}" dt="2021-08-07T16:45:18.931" v="435"/>
          <ac:picMkLst>
            <pc:docMk/>
            <pc:sldMk cId="3059776853" sldId="692"/>
            <ac:picMk id="40" creationId="{245F5B91-D7CB-473B-AAB6-ACAE39ED9475}"/>
          </ac:picMkLst>
        </pc:picChg>
      </pc:sldChg>
      <pc:sldChg chg="addSp modSp add mod modAnim">
        <pc:chgData name="Ma Angelica Serrano" userId="caaf93dd-8c4a-4c54-bdcf-44a7716f6fdb" providerId="ADAL" clId="{8FD17151-CDCC-4837-AC6A-5D2F8689B0D4}" dt="2021-08-13T14:11:23.155" v="505" actId="20577"/>
        <pc:sldMkLst>
          <pc:docMk/>
          <pc:sldMk cId="1600501284" sldId="693"/>
        </pc:sldMkLst>
        <pc:spChg chg="mod">
          <ac:chgData name="Ma Angelica Serrano" userId="caaf93dd-8c4a-4c54-bdcf-44a7716f6fdb" providerId="ADAL" clId="{8FD17151-CDCC-4837-AC6A-5D2F8689B0D4}" dt="2021-08-13T14:11:23.155" v="505" actId="20577"/>
          <ac:spMkLst>
            <pc:docMk/>
            <pc:sldMk cId="1600501284" sldId="693"/>
            <ac:spMk id="20" creationId="{D6786445-A25B-4617-8B40-1D57B2C94984}"/>
          </ac:spMkLst>
        </pc:spChg>
        <pc:spChg chg="mod">
          <ac:chgData name="Ma Angelica Serrano" userId="caaf93dd-8c4a-4c54-bdcf-44a7716f6fdb" providerId="ADAL" clId="{8FD17151-CDCC-4837-AC6A-5D2F8689B0D4}" dt="2021-08-07T16:47:57.776" v="477"/>
          <ac:spMkLst>
            <pc:docMk/>
            <pc:sldMk cId="1600501284" sldId="693"/>
            <ac:spMk id="30" creationId="{6EBECB18-9EB6-4B4A-B6AA-E29A2781C5E1}"/>
          </ac:spMkLst>
        </pc:spChg>
        <pc:spChg chg="mod">
          <ac:chgData name="Ma Angelica Serrano" userId="caaf93dd-8c4a-4c54-bdcf-44a7716f6fdb" providerId="ADAL" clId="{8FD17151-CDCC-4837-AC6A-5D2F8689B0D4}" dt="2021-08-07T16:47:57.776" v="477"/>
          <ac:spMkLst>
            <pc:docMk/>
            <pc:sldMk cId="1600501284" sldId="693"/>
            <ac:spMk id="32" creationId="{46786133-330B-4E17-96D8-F7616740932C}"/>
          </ac:spMkLst>
        </pc:spChg>
        <pc:spChg chg="mod">
          <ac:chgData name="Ma Angelica Serrano" userId="caaf93dd-8c4a-4c54-bdcf-44a7716f6fdb" providerId="ADAL" clId="{8FD17151-CDCC-4837-AC6A-5D2F8689B0D4}" dt="2021-08-07T16:47:57.776" v="477"/>
          <ac:spMkLst>
            <pc:docMk/>
            <pc:sldMk cId="1600501284" sldId="693"/>
            <ac:spMk id="33" creationId="{107579CC-F47B-43C7-B491-CA0313A27454}"/>
          </ac:spMkLst>
        </pc:spChg>
        <pc:spChg chg="mod">
          <ac:chgData name="Ma Angelica Serrano" userId="caaf93dd-8c4a-4c54-bdcf-44a7716f6fdb" providerId="ADAL" clId="{8FD17151-CDCC-4837-AC6A-5D2F8689B0D4}" dt="2021-08-07T16:47:57.776" v="477"/>
          <ac:spMkLst>
            <pc:docMk/>
            <pc:sldMk cId="1600501284" sldId="693"/>
            <ac:spMk id="35" creationId="{684398EE-B14C-41DF-9139-78CC5E01D18E}"/>
          </ac:spMkLst>
        </pc:spChg>
        <pc:spChg chg="mod">
          <ac:chgData name="Ma Angelica Serrano" userId="caaf93dd-8c4a-4c54-bdcf-44a7716f6fdb" providerId="ADAL" clId="{8FD17151-CDCC-4837-AC6A-5D2F8689B0D4}" dt="2021-08-07T16:47:57.776" v="477"/>
          <ac:spMkLst>
            <pc:docMk/>
            <pc:sldMk cId="1600501284" sldId="693"/>
            <ac:spMk id="36" creationId="{B1046838-5705-4BB2-BCD4-5A700A783538}"/>
          </ac:spMkLst>
        </pc:spChg>
        <pc:grpChg chg="add mod">
          <ac:chgData name="Ma Angelica Serrano" userId="caaf93dd-8c4a-4c54-bdcf-44a7716f6fdb" providerId="ADAL" clId="{8FD17151-CDCC-4837-AC6A-5D2F8689B0D4}" dt="2021-08-07T16:47:57.776" v="477"/>
          <ac:grpSpMkLst>
            <pc:docMk/>
            <pc:sldMk cId="1600501284" sldId="693"/>
            <ac:grpSpMk id="27" creationId="{085307D3-B386-423E-A194-704236002B33}"/>
          </ac:grpSpMkLst>
        </pc:grpChg>
        <pc:grpChg chg="mod">
          <ac:chgData name="Ma Angelica Serrano" userId="caaf93dd-8c4a-4c54-bdcf-44a7716f6fdb" providerId="ADAL" clId="{8FD17151-CDCC-4837-AC6A-5D2F8689B0D4}" dt="2021-08-07T16:47:57.776" v="477"/>
          <ac:grpSpMkLst>
            <pc:docMk/>
            <pc:sldMk cId="1600501284" sldId="693"/>
            <ac:grpSpMk id="29" creationId="{0615CEAC-A280-46E8-AC25-AC328E666E1E}"/>
          </ac:grpSpMkLst>
        </pc:grpChg>
        <pc:grpChg chg="mod">
          <ac:chgData name="Ma Angelica Serrano" userId="caaf93dd-8c4a-4c54-bdcf-44a7716f6fdb" providerId="ADAL" clId="{8FD17151-CDCC-4837-AC6A-5D2F8689B0D4}" dt="2021-08-07T16:47:57.776" v="477"/>
          <ac:grpSpMkLst>
            <pc:docMk/>
            <pc:sldMk cId="1600501284" sldId="693"/>
            <ac:grpSpMk id="31" creationId="{B1D30F87-8C75-4C95-9E6F-40A0138B30C0}"/>
          </ac:grpSpMkLst>
        </pc:grpChg>
        <pc:picChg chg="mod">
          <ac:chgData name="Ma Angelica Serrano" userId="caaf93dd-8c4a-4c54-bdcf-44a7716f6fdb" providerId="ADAL" clId="{8FD17151-CDCC-4837-AC6A-5D2F8689B0D4}" dt="2021-08-07T16:47:57.776" v="477"/>
          <ac:picMkLst>
            <pc:docMk/>
            <pc:sldMk cId="1600501284" sldId="693"/>
            <ac:picMk id="34" creationId="{981AB4F0-5161-4805-B552-70C05E1F57FC}"/>
          </ac:picMkLst>
        </pc:picChg>
        <pc:picChg chg="mod">
          <ac:chgData name="Ma Angelica Serrano" userId="caaf93dd-8c4a-4c54-bdcf-44a7716f6fdb" providerId="ADAL" clId="{8FD17151-CDCC-4837-AC6A-5D2F8689B0D4}" dt="2021-08-07T16:47:57.776" v="477"/>
          <ac:picMkLst>
            <pc:docMk/>
            <pc:sldMk cId="1600501284" sldId="693"/>
            <ac:picMk id="37" creationId="{287368BB-583F-4A87-9964-6DC0390DC724}"/>
          </ac:picMkLst>
        </pc:picChg>
      </pc:sldChg>
    </pc:docChg>
  </pc:docChgLst>
  <pc:docChgLst>
    <pc:chgData name="Ma Angelica Serrano" userId="caaf93dd-8c4a-4c54-bdcf-44a7716f6fdb" providerId="ADAL" clId="{FEBD3362-2087-441E-9D89-E82104BFCE47}"/>
    <pc:docChg chg="modSld">
      <pc:chgData name="Ma Angelica Serrano" userId="caaf93dd-8c4a-4c54-bdcf-44a7716f6fdb" providerId="ADAL" clId="{FEBD3362-2087-441E-9D89-E82104BFCE47}" dt="2021-08-14T20:11:23.963" v="5" actId="255"/>
      <pc:docMkLst>
        <pc:docMk/>
      </pc:docMkLst>
      <pc:sldChg chg="addSp modSp mod">
        <pc:chgData name="Ma Angelica Serrano" userId="caaf93dd-8c4a-4c54-bdcf-44a7716f6fdb" providerId="ADAL" clId="{FEBD3362-2087-441E-9D89-E82104BFCE47}" dt="2021-08-14T20:11:23.963" v="5" actId="255"/>
        <pc:sldMkLst>
          <pc:docMk/>
          <pc:sldMk cId="1970369663" sldId="690"/>
        </pc:sldMkLst>
        <pc:spChg chg="add mod">
          <ac:chgData name="Ma Angelica Serrano" userId="caaf93dd-8c4a-4c54-bdcf-44a7716f6fdb" providerId="ADAL" clId="{FEBD3362-2087-441E-9D89-E82104BFCE47}" dt="2021-08-14T20:11:23.963" v="5" actId="255"/>
          <ac:spMkLst>
            <pc:docMk/>
            <pc:sldMk cId="1970369663" sldId="690"/>
            <ac:spMk id="5" creationId="{739C6CAE-4FF4-4365-ADBC-B2FDB85D3A76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A0BF8-6686-4F02-AB36-9614142B36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B406FE-1165-421C-8D35-96F0CFEA6D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B22AA-13F6-430C-B5C3-3ED6A1325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B799C-1B8A-42C0-AD53-6DBEF2EC7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C035E-958A-44D5-9920-E77375E90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2749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E3A36-A7B5-4AED-90CE-DAABE341C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6DD818-2AC6-4AD8-ADB0-757AE6DE1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B561BE-2670-413D-B85D-350DC6A08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469BC-9B02-4F1D-9332-C52CAA6CD6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37A4D-841D-4B35-BD23-CCB82FC1C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3148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028CB-78B2-414A-9948-C32EA4A46C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2AA2E1-9030-407F-A8FB-98BCFFFDF7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722082-BED4-46DC-B1C0-9696140EF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485038-E165-45A4-8C75-C8A3CA817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9D7943-C606-446E-B743-3AB1AE587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9305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28C7A-67F3-4CAD-9852-569FF656AD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E717F-25DD-4AF6-8E4C-C3F0B7258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B9BF79-C6C8-4A28-B317-36AB52011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2C1D1-F1BF-42DD-A7C6-2ED272DF8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916BF-016F-4056-985B-466516E68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5158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FAECB-6827-4D91-8EB5-800DD8EA28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CEBD6D-8344-4937-9A0D-E2DBE531B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598055-7F4B-4E57-92A1-C43CE07ED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C8293C-337A-46B9-801C-405BA28F9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E3A87-6EF6-4E32-958D-D3BDE968E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6121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C1E4F-8411-4152-A040-45E4E38D4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3C882-D441-40BC-AAB7-FB3EF79F6F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0FF742-A50B-4EB6-86AE-E67F120A5B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CB9172-F4DE-4657-A074-EF8778EE7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507DBE-C8F7-423C-9124-EE7B3D22E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81AC0B-71D5-43A5-AD86-9668B4D92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3001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204D3-549C-4770-B620-7E3D4678A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306D22-9474-474E-A4DD-36D304E576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9ED9F3-E75B-4CB6-9C20-44656AF015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AB8604-4E78-4EF6-AF81-B832751C75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C7266C-4F95-4B63-B8A4-5D430A6FCB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A605C0-AC58-49C3-BFDA-E7ADCFC7B8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CDB99B-8E2F-47DA-B6C3-50842D8C3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0ACA83-753D-4AEE-B568-755DCF5E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2662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38EDC-8D44-427B-90E0-FBD0FBAC9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AE544B-A36F-473A-86AF-50F024291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6F2748-531A-4318-A370-27EDE490E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5AD6E57-F20B-43D2-A268-2449E7D4A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752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CEC2F6E-BB8D-4A07-B873-A379FEAE4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C64672-2E28-45BB-AB1E-9CA10E908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3CCF35-5028-4E4D-8F6E-2E2DF0FB4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41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0471D-7A64-4A50-B9A6-0F3A78088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6427B1-871E-4C56-AF97-3F78ADBFA9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F52702-EC0A-4FBA-9939-DCF10E412D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EDDBB8-93FE-4585-A97D-0E391EE24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77A2A-D97D-4B06-A029-77A3A88DA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4E011-48A8-486A-BF53-E7C085173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0896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EA2B76-0D50-4AE7-8E70-B69B2F112A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700288-1A1C-45A8-B99A-68E661D708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D19D42-4449-4938-BE9F-F8A026382E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5CB693-3AD5-4FB5-9BD7-DDA6EA895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28CAAB-378F-4646-836D-6723AF226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8A5F22-2F00-4B7E-95E3-D4E37EE6F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39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C73493B-E27E-4DC0-A41A-7E254FDDD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619A8B-408B-4DCB-AC39-AC640BF85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87CC5-FBB1-4FE5-893F-7BD071C75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61375A-C223-44C8-917C-F7C3A1BCD50F}" type="datetimeFigureOut">
              <a:rPr lang="en-GB" smtClean="0"/>
              <a:t>14/08/2021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8E1BCB-E2F2-4D1B-BCFC-521169C8EA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1173B-B48E-4DCF-8715-5805390549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3841B-0DB4-4C99-B5E5-79625F01DB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5411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11" Type="http://schemas.openxmlformats.org/officeDocument/2006/relationships/image" Target="../media/image17.png"/><Relationship Id="rId5" Type="http://schemas.openxmlformats.org/officeDocument/2006/relationships/image" Target="../media/image11.png"/><Relationship Id="rId10" Type="http://schemas.openxmlformats.org/officeDocument/2006/relationships/image" Target="../media/image16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8B888A3-3279-476E-8733-26E5707AEED8}"/>
              </a:ext>
            </a:extLst>
          </p:cNvPr>
          <p:cNvSpPr txBox="1"/>
          <p:nvPr/>
        </p:nvSpPr>
        <p:spPr>
          <a:xfrm>
            <a:off x="1458897" y="895413"/>
            <a:ext cx="9330835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b="1" i="0" cap="all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2021S AML 3406 </a:t>
            </a:r>
            <a:endParaRPr lang="en-US" sz="4000" b="1" i="0" cap="all" dirty="0">
              <a:solidFill>
                <a:schemeClr val="bg1"/>
              </a:solidFill>
              <a:effectLst/>
              <a:latin typeface="open sans" panose="020B0606030504020204" pitchFamily="34" charset="0"/>
            </a:endParaRPr>
          </a:p>
          <a:p>
            <a:pPr algn="ctr"/>
            <a:r>
              <a:rPr lang="en-US" sz="4000" b="1" i="0" cap="all" dirty="0">
                <a:solidFill>
                  <a:schemeClr val="bg1"/>
                </a:solidFill>
                <a:effectLst/>
                <a:latin typeface="open sans" panose="020B0606030504020204" pitchFamily="34" charset="0"/>
              </a:rPr>
              <a:t>AI AND ML CAPSTONE PROJECT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C6BB66-0BEB-4E3B-BB21-F0FB25D98CEA}"/>
              </a:ext>
            </a:extLst>
          </p:cNvPr>
          <p:cNvSpPr txBox="1"/>
          <p:nvPr/>
        </p:nvSpPr>
        <p:spPr>
          <a:xfrm>
            <a:off x="2230663" y="2371313"/>
            <a:ext cx="427808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Presented</a:t>
            </a:r>
            <a:r>
              <a:rPr lang="en-GB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by: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Group 1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Members: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Ajay Dahiya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Akshita Khatri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Angelica Serrano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Jonatas Aguiar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="1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Faculty Supervisor: 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Vahid </a:t>
            </a:r>
            <a:r>
              <a:rPr lang="en-GB" dirty="0" err="1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Hadavi</a:t>
            </a:r>
            <a:r>
              <a:rPr lang="en-GB" dirty="0">
                <a:solidFill>
                  <a:srgbClr val="FFFFFF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PhD, P.Eng</a:t>
            </a:r>
            <a:endParaRPr kumimoji="0" lang="en-GB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EDEDB7-F3CD-4B8D-B14A-A4C4401D0FCA}"/>
              </a:ext>
            </a:extLst>
          </p:cNvPr>
          <p:cNvGrpSpPr/>
          <p:nvPr/>
        </p:nvGrpSpPr>
        <p:grpSpPr>
          <a:xfrm>
            <a:off x="6314797" y="2408416"/>
            <a:ext cx="3818910" cy="3152938"/>
            <a:chOff x="6268975" y="1629754"/>
            <a:chExt cx="5138785" cy="4199007"/>
          </a:xfrm>
          <a:solidFill>
            <a:schemeClr val="accent6">
              <a:lumMod val="60000"/>
              <a:lumOff val="40000"/>
            </a:schemeClr>
          </a:solidFill>
        </p:grpSpPr>
        <p:sp>
          <p:nvSpPr>
            <p:cNvPr id="8" name="Freeform 421">
              <a:extLst>
                <a:ext uri="{FF2B5EF4-FFF2-40B4-BE49-F238E27FC236}">
                  <a16:creationId xmlns:a16="http://schemas.microsoft.com/office/drawing/2014/main" id="{5300FBBF-B5D2-4766-968E-0234031E5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38392" y="2399573"/>
              <a:ext cx="2055514" cy="2831330"/>
            </a:xfrm>
            <a:custGeom>
              <a:avLst/>
              <a:gdLst>
                <a:gd name="T0" fmla="*/ 327 w 513"/>
                <a:gd name="T1" fmla="*/ 561 h 706"/>
                <a:gd name="T2" fmla="*/ 346 w 513"/>
                <a:gd name="T3" fmla="*/ 491 h 706"/>
                <a:gd name="T4" fmla="*/ 275 w 513"/>
                <a:gd name="T5" fmla="*/ 628 h 706"/>
                <a:gd name="T6" fmla="*/ 335 w 513"/>
                <a:gd name="T7" fmla="*/ 480 h 706"/>
                <a:gd name="T8" fmla="*/ 329 w 513"/>
                <a:gd name="T9" fmla="*/ 453 h 706"/>
                <a:gd name="T10" fmla="*/ 323 w 513"/>
                <a:gd name="T11" fmla="*/ 440 h 706"/>
                <a:gd name="T12" fmla="*/ 339 w 513"/>
                <a:gd name="T13" fmla="*/ 337 h 706"/>
                <a:gd name="T14" fmla="*/ 313 w 513"/>
                <a:gd name="T15" fmla="*/ 437 h 706"/>
                <a:gd name="T16" fmla="*/ 181 w 513"/>
                <a:gd name="T17" fmla="*/ 388 h 706"/>
                <a:gd name="T18" fmla="*/ 250 w 513"/>
                <a:gd name="T19" fmla="*/ 333 h 706"/>
                <a:gd name="T20" fmla="*/ 184 w 513"/>
                <a:gd name="T21" fmla="*/ 337 h 706"/>
                <a:gd name="T22" fmla="*/ 253 w 513"/>
                <a:gd name="T23" fmla="*/ 182 h 706"/>
                <a:gd name="T24" fmla="*/ 335 w 513"/>
                <a:gd name="T25" fmla="*/ 273 h 706"/>
                <a:gd name="T26" fmla="*/ 313 w 513"/>
                <a:gd name="T27" fmla="*/ 115 h 706"/>
                <a:gd name="T28" fmla="*/ 375 w 513"/>
                <a:gd name="T29" fmla="*/ 187 h 706"/>
                <a:gd name="T30" fmla="*/ 366 w 513"/>
                <a:gd name="T31" fmla="*/ 265 h 706"/>
                <a:gd name="T32" fmla="*/ 436 w 513"/>
                <a:gd name="T33" fmla="*/ 133 h 706"/>
                <a:gd name="T34" fmla="*/ 401 w 513"/>
                <a:gd name="T35" fmla="*/ 117 h 706"/>
                <a:gd name="T36" fmla="*/ 415 w 513"/>
                <a:gd name="T37" fmla="*/ 10 h 706"/>
                <a:gd name="T38" fmla="*/ 323 w 513"/>
                <a:gd name="T39" fmla="*/ 103 h 706"/>
                <a:gd name="T40" fmla="*/ 400 w 513"/>
                <a:gd name="T41" fmla="*/ 0 h 706"/>
                <a:gd name="T42" fmla="*/ 266 w 513"/>
                <a:gd name="T43" fmla="*/ 93 h 706"/>
                <a:gd name="T44" fmla="*/ 229 w 513"/>
                <a:gd name="T45" fmla="*/ 96 h 706"/>
                <a:gd name="T46" fmla="*/ 242 w 513"/>
                <a:gd name="T47" fmla="*/ 146 h 706"/>
                <a:gd name="T48" fmla="*/ 212 w 513"/>
                <a:gd name="T49" fmla="*/ 121 h 706"/>
                <a:gd name="T50" fmla="*/ 192 w 513"/>
                <a:gd name="T51" fmla="*/ 163 h 706"/>
                <a:gd name="T52" fmla="*/ 184 w 513"/>
                <a:gd name="T53" fmla="*/ 118 h 706"/>
                <a:gd name="T54" fmla="*/ 176 w 513"/>
                <a:gd name="T55" fmla="*/ 256 h 706"/>
                <a:gd name="T56" fmla="*/ 119 w 513"/>
                <a:gd name="T57" fmla="*/ 335 h 706"/>
                <a:gd name="T58" fmla="*/ 170 w 513"/>
                <a:gd name="T59" fmla="*/ 340 h 706"/>
                <a:gd name="T60" fmla="*/ 126 w 513"/>
                <a:gd name="T61" fmla="*/ 360 h 706"/>
                <a:gd name="T62" fmla="*/ 148 w 513"/>
                <a:gd name="T63" fmla="*/ 379 h 706"/>
                <a:gd name="T64" fmla="*/ 121 w 513"/>
                <a:gd name="T65" fmla="*/ 380 h 706"/>
                <a:gd name="T66" fmla="*/ 165 w 513"/>
                <a:gd name="T67" fmla="*/ 510 h 706"/>
                <a:gd name="T68" fmla="*/ 180 w 513"/>
                <a:gd name="T69" fmla="*/ 401 h 706"/>
                <a:gd name="T70" fmla="*/ 231 w 513"/>
                <a:gd name="T71" fmla="*/ 513 h 706"/>
                <a:gd name="T72" fmla="*/ 274 w 513"/>
                <a:gd name="T73" fmla="*/ 505 h 706"/>
                <a:gd name="T74" fmla="*/ 201 w 513"/>
                <a:gd name="T75" fmla="*/ 614 h 706"/>
                <a:gd name="T76" fmla="*/ 177 w 513"/>
                <a:gd name="T77" fmla="*/ 582 h 706"/>
                <a:gd name="T78" fmla="*/ 36 w 513"/>
                <a:gd name="T79" fmla="*/ 582 h 706"/>
                <a:gd name="T80" fmla="*/ 73 w 513"/>
                <a:gd name="T81" fmla="*/ 599 h 706"/>
                <a:gd name="T82" fmla="*/ 212 w 513"/>
                <a:gd name="T83" fmla="*/ 671 h 706"/>
                <a:gd name="T84" fmla="*/ 205 w 513"/>
                <a:gd name="T85" fmla="*/ 627 h 706"/>
                <a:gd name="T86" fmla="*/ 247 w 513"/>
                <a:gd name="T87" fmla="*/ 699 h 706"/>
                <a:gd name="T88" fmla="*/ 273 w 513"/>
                <a:gd name="T89" fmla="*/ 637 h 706"/>
                <a:gd name="T90" fmla="*/ 265 w 513"/>
                <a:gd name="T91" fmla="*/ 706 h 706"/>
                <a:gd name="T92" fmla="*/ 401 w 513"/>
                <a:gd name="T93" fmla="*/ 662 h 706"/>
                <a:gd name="T94" fmla="*/ 417 w 513"/>
                <a:gd name="T95" fmla="*/ 655 h 7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13" h="706">
                  <a:moveTo>
                    <a:pt x="353" y="643"/>
                  </a:moveTo>
                  <a:cubicBezTo>
                    <a:pt x="336" y="639"/>
                    <a:pt x="319" y="636"/>
                    <a:pt x="302" y="633"/>
                  </a:cubicBezTo>
                  <a:cubicBezTo>
                    <a:pt x="300" y="633"/>
                    <a:pt x="298" y="632"/>
                    <a:pt x="296" y="632"/>
                  </a:cubicBezTo>
                  <a:cubicBezTo>
                    <a:pt x="306" y="608"/>
                    <a:pt x="316" y="584"/>
                    <a:pt x="327" y="561"/>
                  </a:cubicBezTo>
                  <a:cubicBezTo>
                    <a:pt x="336" y="539"/>
                    <a:pt x="345" y="518"/>
                    <a:pt x="354" y="497"/>
                  </a:cubicBezTo>
                  <a:cubicBezTo>
                    <a:pt x="354" y="496"/>
                    <a:pt x="354" y="495"/>
                    <a:pt x="355" y="495"/>
                  </a:cubicBezTo>
                  <a:cubicBezTo>
                    <a:pt x="352" y="494"/>
                    <a:pt x="349" y="492"/>
                    <a:pt x="346" y="491"/>
                  </a:cubicBezTo>
                  <a:cubicBezTo>
                    <a:pt x="346" y="491"/>
                    <a:pt x="346" y="491"/>
                    <a:pt x="346" y="491"/>
                  </a:cubicBezTo>
                  <a:cubicBezTo>
                    <a:pt x="339" y="506"/>
                    <a:pt x="333" y="521"/>
                    <a:pt x="327" y="536"/>
                  </a:cubicBezTo>
                  <a:cubicBezTo>
                    <a:pt x="317" y="558"/>
                    <a:pt x="308" y="580"/>
                    <a:pt x="299" y="602"/>
                  </a:cubicBezTo>
                  <a:cubicBezTo>
                    <a:pt x="295" y="610"/>
                    <a:pt x="286" y="630"/>
                    <a:pt x="286" y="630"/>
                  </a:cubicBezTo>
                  <a:cubicBezTo>
                    <a:pt x="286" y="630"/>
                    <a:pt x="278" y="628"/>
                    <a:pt x="275" y="628"/>
                  </a:cubicBezTo>
                  <a:cubicBezTo>
                    <a:pt x="278" y="618"/>
                    <a:pt x="280" y="609"/>
                    <a:pt x="282" y="599"/>
                  </a:cubicBezTo>
                  <a:cubicBezTo>
                    <a:pt x="287" y="581"/>
                    <a:pt x="291" y="563"/>
                    <a:pt x="296" y="544"/>
                  </a:cubicBezTo>
                  <a:cubicBezTo>
                    <a:pt x="299" y="535"/>
                    <a:pt x="311" y="491"/>
                    <a:pt x="311" y="491"/>
                  </a:cubicBezTo>
                  <a:cubicBezTo>
                    <a:pt x="311" y="491"/>
                    <a:pt x="332" y="480"/>
                    <a:pt x="335" y="480"/>
                  </a:cubicBezTo>
                  <a:cubicBezTo>
                    <a:pt x="333" y="477"/>
                    <a:pt x="331" y="473"/>
                    <a:pt x="330" y="470"/>
                  </a:cubicBezTo>
                  <a:cubicBezTo>
                    <a:pt x="325" y="472"/>
                    <a:pt x="320" y="474"/>
                    <a:pt x="314" y="477"/>
                  </a:cubicBezTo>
                  <a:cubicBezTo>
                    <a:pt x="316" y="467"/>
                    <a:pt x="318" y="459"/>
                    <a:pt x="320" y="450"/>
                  </a:cubicBezTo>
                  <a:cubicBezTo>
                    <a:pt x="324" y="451"/>
                    <a:pt x="326" y="452"/>
                    <a:pt x="329" y="453"/>
                  </a:cubicBezTo>
                  <a:cubicBezTo>
                    <a:pt x="329" y="453"/>
                    <a:pt x="329" y="453"/>
                    <a:pt x="330" y="453"/>
                  </a:cubicBezTo>
                  <a:cubicBezTo>
                    <a:pt x="330" y="450"/>
                    <a:pt x="331" y="447"/>
                    <a:pt x="333" y="444"/>
                  </a:cubicBezTo>
                  <a:cubicBezTo>
                    <a:pt x="332" y="444"/>
                    <a:pt x="331" y="444"/>
                    <a:pt x="330" y="443"/>
                  </a:cubicBezTo>
                  <a:cubicBezTo>
                    <a:pt x="328" y="442"/>
                    <a:pt x="326" y="441"/>
                    <a:pt x="323" y="440"/>
                  </a:cubicBezTo>
                  <a:cubicBezTo>
                    <a:pt x="325" y="433"/>
                    <a:pt x="327" y="425"/>
                    <a:pt x="328" y="418"/>
                  </a:cubicBezTo>
                  <a:cubicBezTo>
                    <a:pt x="335" y="393"/>
                    <a:pt x="341" y="367"/>
                    <a:pt x="348" y="342"/>
                  </a:cubicBezTo>
                  <a:cubicBezTo>
                    <a:pt x="348" y="341"/>
                    <a:pt x="349" y="340"/>
                    <a:pt x="349" y="340"/>
                  </a:cubicBezTo>
                  <a:cubicBezTo>
                    <a:pt x="346" y="339"/>
                    <a:pt x="342" y="338"/>
                    <a:pt x="339" y="337"/>
                  </a:cubicBezTo>
                  <a:cubicBezTo>
                    <a:pt x="339" y="338"/>
                    <a:pt x="339" y="339"/>
                    <a:pt x="339" y="340"/>
                  </a:cubicBezTo>
                  <a:cubicBezTo>
                    <a:pt x="334" y="357"/>
                    <a:pt x="330" y="375"/>
                    <a:pt x="325" y="392"/>
                  </a:cubicBezTo>
                  <a:cubicBezTo>
                    <a:pt x="322" y="406"/>
                    <a:pt x="318" y="420"/>
                    <a:pt x="315" y="434"/>
                  </a:cubicBezTo>
                  <a:cubicBezTo>
                    <a:pt x="314" y="435"/>
                    <a:pt x="314" y="436"/>
                    <a:pt x="313" y="437"/>
                  </a:cubicBezTo>
                  <a:cubicBezTo>
                    <a:pt x="305" y="434"/>
                    <a:pt x="296" y="431"/>
                    <a:pt x="288" y="428"/>
                  </a:cubicBezTo>
                  <a:cubicBezTo>
                    <a:pt x="269" y="422"/>
                    <a:pt x="250" y="415"/>
                    <a:pt x="231" y="409"/>
                  </a:cubicBezTo>
                  <a:cubicBezTo>
                    <a:pt x="215" y="403"/>
                    <a:pt x="199" y="397"/>
                    <a:pt x="183" y="391"/>
                  </a:cubicBezTo>
                  <a:cubicBezTo>
                    <a:pt x="182" y="391"/>
                    <a:pt x="181" y="389"/>
                    <a:pt x="181" y="388"/>
                  </a:cubicBezTo>
                  <a:cubicBezTo>
                    <a:pt x="181" y="375"/>
                    <a:pt x="182" y="363"/>
                    <a:pt x="183" y="350"/>
                  </a:cubicBezTo>
                  <a:cubicBezTo>
                    <a:pt x="183" y="349"/>
                    <a:pt x="184" y="347"/>
                    <a:pt x="186" y="347"/>
                  </a:cubicBezTo>
                  <a:cubicBezTo>
                    <a:pt x="196" y="344"/>
                    <a:pt x="206" y="342"/>
                    <a:pt x="216" y="340"/>
                  </a:cubicBezTo>
                  <a:cubicBezTo>
                    <a:pt x="227" y="338"/>
                    <a:pt x="239" y="335"/>
                    <a:pt x="250" y="333"/>
                  </a:cubicBezTo>
                  <a:cubicBezTo>
                    <a:pt x="267" y="329"/>
                    <a:pt x="284" y="325"/>
                    <a:pt x="302" y="321"/>
                  </a:cubicBezTo>
                  <a:cubicBezTo>
                    <a:pt x="308" y="320"/>
                    <a:pt x="314" y="319"/>
                    <a:pt x="320" y="317"/>
                  </a:cubicBezTo>
                  <a:cubicBezTo>
                    <a:pt x="319" y="314"/>
                    <a:pt x="318" y="311"/>
                    <a:pt x="317" y="308"/>
                  </a:cubicBezTo>
                  <a:cubicBezTo>
                    <a:pt x="273" y="318"/>
                    <a:pt x="228" y="328"/>
                    <a:pt x="184" y="337"/>
                  </a:cubicBezTo>
                  <a:cubicBezTo>
                    <a:pt x="184" y="329"/>
                    <a:pt x="184" y="320"/>
                    <a:pt x="184" y="312"/>
                  </a:cubicBezTo>
                  <a:cubicBezTo>
                    <a:pt x="185" y="296"/>
                    <a:pt x="186" y="280"/>
                    <a:pt x="187" y="264"/>
                  </a:cubicBezTo>
                  <a:cubicBezTo>
                    <a:pt x="187" y="260"/>
                    <a:pt x="188" y="257"/>
                    <a:pt x="190" y="254"/>
                  </a:cubicBezTo>
                  <a:cubicBezTo>
                    <a:pt x="211" y="230"/>
                    <a:pt x="232" y="206"/>
                    <a:pt x="253" y="182"/>
                  </a:cubicBezTo>
                  <a:cubicBezTo>
                    <a:pt x="254" y="182"/>
                    <a:pt x="254" y="181"/>
                    <a:pt x="255" y="180"/>
                  </a:cubicBezTo>
                  <a:cubicBezTo>
                    <a:pt x="265" y="194"/>
                    <a:pt x="318" y="266"/>
                    <a:pt x="327" y="279"/>
                  </a:cubicBezTo>
                  <a:cubicBezTo>
                    <a:pt x="327" y="279"/>
                    <a:pt x="327" y="279"/>
                    <a:pt x="327" y="279"/>
                  </a:cubicBezTo>
                  <a:cubicBezTo>
                    <a:pt x="330" y="277"/>
                    <a:pt x="332" y="275"/>
                    <a:pt x="335" y="273"/>
                  </a:cubicBezTo>
                  <a:cubicBezTo>
                    <a:pt x="322" y="256"/>
                    <a:pt x="286" y="205"/>
                    <a:pt x="279" y="197"/>
                  </a:cubicBezTo>
                  <a:cubicBezTo>
                    <a:pt x="273" y="189"/>
                    <a:pt x="268" y="181"/>
                    <a:pt x="262" y="173"/>
                  </a:cubicBezTo>
                  <a:cubicBezTo>
                    <a:pt x="270" y="163"/>
                    <a:pt x="279" y="153"/>
                    <a:pt x="287" y="143"/>
                  </a:cubicBezTo>
                  <a:cubicBezTo>
                    <a:pt x="296" y="134"/>
                    <a:pt x="304" y="124"/>
                    <a:pt x="313" y="115"/>
                  </a:cubicBezTo>
                  <a:cubicBezTo>
                    <a:pt x="314" y="113"/>
                    <a:pt x="317" y="112"/>
                    <a:pt x="318" y="112"/>
                  </a:cubicBezTo>
                  <a:cubicBezTo>
                    <a:pt x="328" y="114"/>
                    <a:pt x="338" y="116"/>
                    <a:pt x="347" y="117"/>
                  </a:cubicBezTo>
                  <a:cubicBezTo>
                    <a:pt x="359" y="119"/>
                    <a:pt x="389" y="125"/>
                    <a:pt x="389" y="125"/>
                  </a:cubicBezTo>
                  <a:cubicBezTo>
                    <a:pt x="389" y="125"/>
                    <a:pt x="377" y="178"/>
                    <a:pt x="375" y="187"/>
                  </a:cubicBezTo>
                  <a:cubicBezTo>
                    <a:pt x="369" y="210"/>
                    <a:pt x="364" y="233"/>
                    <a:pt x="359" y="256"/>
                  </a:cubicBezTo>
                  <a:cubicBezTo>
                    <a:pt x="358" y="260"/>
                    <a:pt x="357" y="264"/>
                    <a:pt x="356" y="268"/>
                  </a:cubicBezTo>
                  <a:cubicBezTo>
                    <a:pt x="359" y="269"/>
                    <a:pt x="362" y="269"/>
                    <a:pt x="365" y="270"/>
                  </a:cubicBezTo>
                  <a:cubicBezTo>
                    <a:pt x="366" y="269"/>
                    <a:pt x="366" y="268"/>
                    <a:pt x="366" y="265"/>
                  </a:cubicBezTo>
                  <a:cubicBezTo>
                    <a:pt x="372" y="241"/>
                    <a:pt x="377" y="217"/>
                    <a:pt x="383" y="193"/>
                  </a:cubicBezTo>
                  <a:cubicBezTo>
                    <a:pt x="384" y="187"/>
                    <a:pt x="386" y="180"/>
                    <a:pt x="387" y="174"/>
                  </a:cubicBezTo>
                  <a:cubicBezTo>
                    <a:pt x="388" y="172"/>
                    <a:pt x="398" y="127"/>
                    <a:pt x="398" y="127"/>
                  </a:cubicBezTo>
                  <a:cubicBezTo>
                    <a:pt x="404" y="128"/>
                    <a:pt x="431" y="132"/>
                    <a:pt x="436" y="133"/>
                  </a:cubicBezTo>
                  <a:cubicBezTo>
                    <a:pt x="457" y="137"/>
                    <a:pt x="478" y="140"/>
                    <a:pt x="499" y="144"/>
                  </a:cubicBezTo>
                  <a:cubicBezTo>
                    <a:pt x="503" y="145"/>
                    <a:pt x="508" y="146"/>
                    <a:pt x="512" y="147"/>
                  </a:cubicBezTo>
                  <a:cubicBezTo>
                    <a:pt x="512" y="144"/>
                    <a:pt x="512" y="140"/>
                    <a:pt x="513" y="137"/>
                  </a:cubicBezTo>
                  <a:cubicBezTo>
                    <a:pt x="489" y="133"/>
                    <a:pt x="401" y="117"/>
                    <a:pt x="401" y="117"/>
                  </a:cubicBezTo>
                  <a:cubicBezTo>
                    <a:pt x="401" y="117"/>
                    <a:pt x="407" y="88"/>
                    <a:pt x="410" y="75"/>
                  </a:cubicBezTo>
                  <a:cubicBezTo>
                    <a:pt x="415" y="55"/>
                    <a:pt x="419" y="34"/>
                    <a:pt x="424" y="13"/>
                  </a:cubicBezTo>
                  <a:cubicBezTo>
                    <a:pt x="424" y="13"/>
                    <a:pt x="424" y="13"/>
                    <a:pt x="424" y="12"/>
                  </a:cubicBezTo>
                  <a:cubicBezTo>
                    <a:pt x="421" y="12"/>
                    <a:pt x="418" y="11"/>
                    <a:pt x="415" y="10"/>
                  </a:cubicBezTo>
                  <a:cubicBezTo>
                    <a:pt x="415" y="11"/>
                    <a:pt x="415" y="11"/>
                    <a:pt x="415" y="11"/>
                  </a:cubicBezTo>
                  <a:cubicBezTo>
                    <a:pt x="408" y="38"/>
                    <a:pt x="403" y="65"/>
                    <a:pt x="396" y="92"/>
                  </a:cubicBezTo>
                  <a:cubicBezTo>
                    <a:pt x="395" y="100"/>
                    <a:pt x="393" y="107"/>
                    <a:pt x="391" y="115"/>
                  </a:cubicBezTo>
                  <a:cubicBezTo>
                    <a:pt x="369" y="111"/>
                    <a:pt x="346" y="107"/>
                    <a:pt x="323" y="103"/>
                  </a:cubicBezTo>
                  <a:cubicBezTo>
                    <a:pt x="328" y="97"/>
                    <a:pt x="332" y="92"/>
                    <a:pt x="337" y="87"/>
                  </a:cubicBezTo>
                  <a:cubicBezTo>
                    <a:pt x="360" y="60"/>
                    <a:pt x="383" y="34"/>
                    <a:pt x="407" y="7"/>
                  </a:cubicBezTo>
                  <a:cubicBezTo>
                    <a:pt x="407" y="7"/>
                    <a:pt x="407" y="7"/>
                    <a:pt x="408" y="7"/>
                  </a:cubicBezTo>
                  <a:cubicBezTo>
                    <a:pt x="405" y="5"/>
                    <a:pt x="403" y="3"/>
                    <a:pt x="400" y="0"/>
                  </a:cubicBezTo>
                  <a:cubicBezTo>
                    <a:pt x="388" y="15"/>
                    <a:pt x="375" y="30"/>
                    <a:pt x="361" y="45"/>
                  </a:cubicBezTo>
                  <a:cubicBezTo>
                    <a:pt x="346" y="62"/>
                    <a:pt x="331" y="80"/>
                    <a:pt x="315" y="97"/>
                  </a:cubicBezTo>
                  <a:cubicBezTo>
                    <a:pt x="313" y="100"/>
                    <a:pt x="310" y="101"/>
                    <a:pt x="307" y="101"/>
                  </a:cubicBezTo>
                  <a:cubicBezTo>
                    <a:pt x="293" y="98"/>
                    <a:pt x="280" y="95"/>
                    <a:pt x="266" y="93"/>
                  </a:cubicBezTo>
                  <a:cubicBezTo>
                    <a:pt x="253" y="91"/>
                    <a:pt x="241" y="89"/>
                    <a:pt x="228" y="86"/>
                  </a:cubicBezTo>
                  <a:cubicBezTo>
                    <a:pt x="228" y="86"/>
                    <a:pt x="228" y="86"/>
                    <a:pt x="228" y="86"/>
                  </a:cubicBezTo>
                  <a:cubicBezTo>
                    <a:pt x="227" y="89"/>
                    <a:pt x="227" y="92"/>
                    <a:pt x="226" y="95"/>
                  </a:cubicBezTo>
                  <a:cubicBezTo>
                    <a:pt x="227" y="95"/>
                    <a:pt x="228" y="96"/>
                    <a:pt x="229" y="96"/>
                  </a:cubicBezTo>
                  <a:cubicBezTo>
                    <a:pt x="249" y="100"/>
                    <a:pt x="269" y="103"/>
                    <a:pt x="289" y="107"/>
                  </a:cubicBezTo>
                  <a:cubicBezTo>
                    <a:pt x="294" y="108"/>
                    <a:pt x="299" y="109"/>
                    <a:pt x="304" y="110"/>
                  </a:cubicBezTo>
                  <a:cubicBezTo>
                    <a:pt x="288" y="128"/>
                    <a:pt x="272" y="146"/>
                    <a:pt x="256" y="165"/>
                  </a:cubicBezTo>
                  <a:cubicBezTo>
                    <a:pt x="251" y="158"/>
                    <a:pt x="246" y="152"/>
                    <a:pt x="242" y="146"/>
                  </a:cubicBezTo>
                  <a:cubicBezTo>
                    <a:pt x="233" y="134"/>
                    <a:pt x="225" y="123"/>
                    <a:pt x="217" y="112"/>
                  </a:cubicBezTo>
                  <a:cubicBezTo>
                    <a:pt x="216" y="111"/>
                    <a:pt x="216" y="111"/>
                    <a:pt x="216" y="110"/>
                  </a:cubicBezTo>
                  <a:cubicBezTo>
                    <a:pt x="213" y="112"/>
                    <a:pt x="210" y="114"/>
                    <a:pt x="207" y="116"/>
                  </a:cubicBezTo>
                  <a:cubicBezTo>
                    <a:pt x="209" y="116"/>
                    <a:pt x="210" y="118"/>
                    <a:pt x="212" y="121"/>
                  </a:cubicBezTo>
                  <a:cubicBezTo>
                    <a:pt x="225" y="138"/>
                    <a:pt x="237" y="155"/>
                    <a:pt x="249" y="172"/>
                  </a:cubicBezTo>
                  <a:cubicBezTo>
                    <a:pt x="229" y="195"/>
                    <a:pt x="209" y="218"/>
                    <a:pt x="188" y="242"/>
                  </a:cubicBezTo>
                  <a:cubicBezTo>
                    <a:pt x="189" y="227"/>
                    <a:pt x="189" y="213"/>
                    <a:pt x="190" y="199"/>
                  </a:cubicBezTo>
                  <a:cubicBezTo>
                    <a:pt x="191" y="187"/>
                    <a:pt x="191" y="175"/>
                    <a:pt x="192" y="163"/>
                  </a:cubicBezTo>
                  <a:cubicBezTo>
                    <a:pt x="193" y="149"/>
                    <a:pt x="194" y="136"/>
                    <a:pt x="194" y="122"/>
                  </a:cubicBezTo>
                  <a:cubicBezTo>
                    <a:pt x="194" y="121"/>
                    <a:pt x="194" y="120"/>
                    <a:pt x="195" y="119"/>
                  </a:cubicBezTo>
                  <a:cubicBezTo>
                    <a:pt x="194" y="119"/>
                    <a:pt x="193" y="119"/>
                    <a:pt x="192" y="119"/>
                  </a:cubicBezTo>
                  <a:cubicBezTo>
                    <a:pt x="189" y="119"/>
                    <a:pt x="187" y="119"/>
                    <a:pt x="184" y="118"/>
                  </a:cubicBezTo>
                  <a:cubicBezTo>
                    <a:pt x="185" y="120"/>
                    <a:pt x="185" y="121"/>
                    <a:pt x="185" y="123"/>
                  </a:cubicBezTo>
                  <a:cubicBezTo>
                    <a:pt x="183" y="150"/>
                    <a:pt x="182" y="178"/>
                    <a:pt x="180" y="205"/>
                  </a:cubicBezTo>
                  <a:cubicBezTo>
                    <a:pt x="180" y="220"/>
                    <a:pt x="179" y="236"/>
                    <a:pt x="178" y="251"/>
                  </a:cubicBezTo>
                  <a:cubicBezTo>
                    <a:pt x="178" y="253"/>
                    <a:pt x="177" y="255"/>
                    <a:pt x="176" y="256"/>
                  </a:cubicBezTo>
                  <a:cubicBezTo>
                    <a:pt x="154" y="282"/>
                    <a:pt x="131" y="307"/>
                    <a:pt x="108" y="333"/>
                  </a:cubicBezTo>
                  <a:cubicBezTo>
                    <a:pt x="108" y="333"/>
                    <a:pt x="108" y="333"/>
                    <a:pt x="107" y="334"/>
                  </a:cubicBezTo>
                  <a:cubicBezTo>
                    <a:pt x="110" y="336"/>
                    <a:pt x="113" y="338"/>
                    <a:pt x="115" y="341"/>
                  </a:cubicBezTo>
                  <a:cubicBezTo>
                    <a:pt x="115" y="339"/>
                    <a:pt x="117" y="338"/>
                    <a:pt x="119" y="335"/>
                  </a:cubicBezTo>
                  <a:cubicBezTo>
                    <a:pt x="138" y="314"/>
                    <a:pt x="157" y="292"/>
                    <a:pt x="176" y="270"/>
                  </a:cubicBezTo>
                  <a:cubicBezTo>
                    <a:pt x="176" y="275"/>
                    <a:pt x="176" y="280"/>
                    <a:pt x="176" y="284"/>
                  </a:cubicBezTo>
                  <a:cubicBezTo>
                    <a:pt x="175" y="301"/>
                    <a:pt x="174" y="318"/>
                    <a:pt x="174" y="335"/>
                  </a:cubicBezTo>
                  <a:cubicBezTo>
                    <a:pt x="173" y="338"/>
                    <a:pt x="173" y="340"/>
                    <a:pt x="170" y="340"/>
                  </a:cubicBezTo>
                  <a:cubicBezTo>
                    <a:pt x="154" y="344"/>
                    <a:pt x="138" y="348"/>
                    <a:pt x="122" y="351"/>
                  </a:cubicBezTo>
                  <a:cubicBezTo>
                    <a:pt x="122" y="351"/>
                    <a:pt x="121" y="351"/>
                    <a:pt x="121" y="351"/>
                  </a:cubicBezTo>
                  <a:cubicBezTo>
                    <a:pt x="122" y="354"/>
                    <a:pt x="123" y="357"/>
                    <a:pt x="123" y="361"/>
                  </a:cubicBezTo>
                  <a:cubicBezTo>
                    <a:pt x="124" y="360"/>
                    <a:pt x="125" y="360"/>
                    <a:pt x="126" y="360"/>
                  </a:cubicBezTo>
                  <a:cubicBezTo>
                    <a:pt x="137" y="358"/>
                    <a:pt x="149" y="355"/>
                    <a:pt x="160" y="352"/>
                  </a:cubicBezTo>
                  <a:cubicBezTo>
                    <a:pt x="164" y="351"/>
                    <a:pt x="168" y="351"/>
                    <a:pt x="173" y="350"/>
                  </a:cubicBezTo>
                  <a:cubicBezTo>
                    <a:pt x="172" y="363"/>
                    <a:pt x="172" y="374"/>
                    <a:pt x="171" y="387"/>
                  </a:cubicBezTo>
                  <a:cubicBezTo>
                    <a:pt x="163" y="384"/>
                    <a:pt x="156" y="382"/>
                    <a:pt x="148" y="379"/>
                  </a:cubicBezTo>
                  <a:cubicBezTo>
                    <a:pt x="140" y="377"/>
                    <a:pt x="133" y="374"/>
                    <a:pt x="125" y="371"/>
                  </a:cubicBezTo>
                  <a:cubicBezTo>
                    <a:pt x="124" y="371"/>
                    <a:pt x="123" y="371"/>
                    <a:pt x="123" y="370"/>
                  </a:cubicBezTo>
                  <a:cubicBezTo>
                    <a:pt x="122" y="374"/>
                    <a:pt x="121" y="377"/>
                    <a:pt x="119" y="380"/>
                  </a:cubicBezTo>
                  <a:cubicBezTo>
                    <a:pt x="120" y="380"/>
                    <a:pt x="120" y="380"/>
                    <a:pt x="121" y="380"/>
                  </a:cubicBezTo>
                  <a:cubicBezTo>
                    <a:pt x="136" y="385"/>
                    <a:pt x="151" y="391"/>
                    <a:pt x="167" y="396"/>
                  </a:cubicBezTo>
                  <a:cubicBezTo>
                    <a:pt x="170" y="397"/>
                    <a:pt x="170" y="399"/>
                    <a:pt x="170" y="401"/>
                  </a:cubicBezTo>
                  <a:cubicBezTo>
                    <a:pt x="168" y="437"/>
                    <a:pt x="166" y="473"/>
                    <a:pt x="165" y="509"/>
                  </a:cubicBezTo>
                  <a:cubicBezTo>
                    <a:pt x="165" y="509"/>
                    <a:pt x="165" y="510"/>
                    <a:pt x="165" y="510"/>
                  </a:cubicBezTo>
                  <a:cubicBezTo>
                    <a:pt x="166" y="510"/>
                    <a:pt x="167" y="510"/>
                    <a:pt x="168" y="510"/>
                  </a:cubicBezTo>
                  <a:cubicBezTo>
                    <a:pt x="170" y="510"/>
                    <a:pt x="172" y="510"/>
                    <a:pt x="174" y="511"/>
                  </a:cubicBezTo>
                  <a:cubicBezTo>
                    <a:pt x="176" y="474"/>
                    <a:pt x="178" y="438"/>
                    <a:pt x="180" y="402"/>
                  </a:cubicBezTo>
                  <a:cubicBezTo>
                    <a:pt x="180" y="402"/>
                    <a:pt x="180" y="401"/>
                    <a:pt x="180" y="401"/>
                  </a:cubicBezTo>
                  <a:cubicBezTo>
                    <a:pt x="224" y="416"/>
                    <a:pt x="267" y="431"/>
                    <a:pt x="311" y="447"/>
                  </a:cubicBezTo>
                  <a:cubicBezTo>
                    <a:pt x="308" y="458"/>
                    <a:pt x="306" y="469"/>
                    <a:pt x="303" y="480"/>
                  </a:cubicBezTo>
                  <a:cubicBezTo>
                    <a:pt x="302" y="481"/>
                    <a:pt x="301" y="483"/>
                    <a:pt x="299" y="483"/>
                  </a:cubicBezTo>
                  <a:cubicBezTo>
                    <a:pt x="277" y="493"/>
                    <a:pt x="254" y="503"/>
                    <a:pt x="231" y="513"/>
                  </a:cubicBezTo>
                  <a:cubicBezTo>
                    <a:pt x="220" y="518"/>
                    <a:pt x="209" y="522"/>
                    <a:pt x="198" y="527"/>
                  </a:cubicBezTo>
                  <a:cubicBezTo>
                    <a:pt x="200" y="530"/>
                    <a:pt x="201" y="533"/>
                    <a:pt x="202" y="536"/>
                  </a:cubicBezTo>
                  <a:cubicBezTo>
                    <a:pt x="202" y="536"/>
                    <a:pt x="203" y="536"/>
                    <a:pt x="203" y="536"/>
                  </a:cubicBezTo>
                  <a:cubicBezTo>
                    <a:pt x="227" y="525"/>
                    <a:pt x="250" y="515"/>
                    <a:pt x="274" y="505"/>
                  </a:cubicBezTo>
                  <a:cubicBezTo>
                    <a:pt x="282" y="501"/>
                    <a:pt x="290" y="498"/>
                    <a:pt x="299" y="494"/>
                  </a:cubicBezTo>
                  <a:cubicBezTo>
                    <a:pt x="288" y="538"/>
                    <a:pt x="277" y="582"/>
                    <a:pt x="266" y="626"/>
                  </a:cubicBezTo>
                  <a:cubicBezTo>
                    <a:pt x="249" y="623"/>
                    <a:pt x="234" y="620"/>
                    <a:pt x="218" y="617"/>
                  </a:cubicBezTo>
                  <a:cubicBezTo>
                    <a:pt x="213" y="616"/>
                    <a:pt x="201" y="614"/>
                    <a:pt x="201" y="614"/>
                  </a:cubicBezTo>
                  <a:cubicBezTo>
                    <a:pt x="201" y="614"/>
                    <a:pt x="190" y="589"/>
                    <a:pt x="188" y="585"/>
                  </a:cubicBezTo>
                  <a:cubicBezTo>
                    <a:pt x="187" y="582"/>
                    <a:pt x="186" y="579"/>
                    <a:pt x="186" y="576"/>
                  </a:cubicBezTo>
                  <a:cubicBezTo>
                    <a:pt x="183" y="578"/>
                    <a:pt x="180" y="580"/>
                    <a:pt x="176" y="580"/>
                  </a:cubicBezTo>
                  <a:cubicBezTo>
                    <a:pt x="176" y="581"/>
                    <a:pt x="177" y="581"/>
                    <a:pt x="177" y="582"/>
                  </a:cubicBezTo>
                  <a:cubicBezTo>
                    <a:pt x="178" y="586"/>
                    <a:pt x="189" y="612"/>
                    <a:pt x="189" y="612"/>
                  </a:cubicBezTo>
                  <a:cubicBezTo>
                    <a:pt x="189" y="612"/>
                    <a:pt x="155" y="605"/>
                    <a:pt x="149" y="604"/>
                  </a:cubicBezTo>
                  <a:cubicBezTo>
                    <a:pt x="129" y="601"/>
                    <a:pt x="110" y="597"/>
                    <a:pt x="90" y="593"/>
                  </a:cubicBezTo>
                  <a:cubicBezTo>
                    <a:pt x="72" y="590"/>
                    <a:pt x="54" y="586"/>
                    <a:pt x="36" y="582"/>
                  </a:cubicBezTo>
                  <a:cubicBezTo>
                    <a:pt x="25" y="580"/>
                    <a:pt x="14" y="578"/>
                    <a:pt x="3" y="576"/>
                  </a:cubicBezTo>
                  <a:cubicBezTo>
                    <a:pt x="3" y="580"/>
                    <a:pt x="2" y="583"/>
                    <a:pt x="0" y="586"/>
                  </a:cubicBezTo>
                  <a:cubicBezTo>
                    <a:pt x="5" y="586"/>
                    <a:pt x="10" y="587"/>
                    <a:pt x="14" y="588"/>
                  </a:cubicBezTo>
                  <a:cubicBezTo>
                    <a:pt x="34" y="592"/>
                    <a:pt x="53" y="595"/>
                    <a:pt x="73" y="599"/>
                  </a:cubicBezTo>
                  <a:cubicBezTo>
                    <a:pt x="86" y="602"/>
                    <a:pt x="99" y="604"/>
                    <a:pt x="112" y="607"/>
                  </a:cubicBezTo>
                  <a:cubicBezTo>
                    <a:pt x="124" y="609"/>
                    <a:pt x="137" y="611"/>
                    <a:pt x="149" y="614"/>
                  </a:cubicBezTo>
                  <a:cubicBezTo>
                    <a:pt x="151" y="614"/>
                    <a:pt x="193" y="623"/>
                    <a:pt x="193" y="623"/>
                  </a:cubicBezTo>
                  <a:cubicBezTo>
                    <a:pt x="193" y="623"/>
                    <a:pt x="206" y="656"/>
                    <a:pt x="212" y="671"/>
                  </a:cubicBezTo>
                  <a:cubicBezTo>
                    <a:pt x="217" y="682"/>
                    <a:pt x="221" y="692"/>
                    <a:pt x="225" y="703"/>
                  </a:cubicBezTo>
                  <a:cubicBezTo>
                    <a:pt x="228" y="702"/>
                    <a:pt x="231" y="701"/>
                    <a:pt x="234" y="700"/>
                  </a:cubicBezTo>
                  <a:cubicBezTo>
                    <a:pt x="234" y="699"/>
                    <a:pt x="233" y="697"/>
                    <a:pt x="232" y="695"/>
                  </a:cubicBezTo>
                  <a:cubicBezTo>
                    <a:pt x="223" y="672"/>
                    <a:pt x="214" y="649"/>
                    <a:pt x="205" y="627"/>
                  </a:cubicBezTo>
                  <a:cubicBezTo>
                    <a:pt x="205" y="626"/>
                    <a:pt x="204" y="624"/>
                    <a:pt x="204" y="624"/>
                  </a:cubicBezTo>
                  <a:cubicBezTo>
                    <a:pt x="204" y="624"/>
                    <a:pt x="243" y="632"/>
                    <a:pt x="263" y="635"/>
                  </a:cubicBezTo>
                  <a:cubicBezTo>
                    <a:pt x="261" y="643"/>
                    <a:pt x="260" y="650"/>
                    <a:pt x="258" y="657"/>
                  </a:cubicBezTo>
                  <a:cubicBezTo>
                    <a:pt x="254" y="671"/>
                    <a:pt x="251" y="685"/>
                    <a:pt x="247" y="699"/>
                  </a:cubicBezTo>
                  <a:cubicBezTo>
                    <a:pt x="247" y="699"/>
                    <a:pt x="247" y="699"/>
                    <a:pt x="247" y="699"/>
                  </a:cubicBezTo>
                  <a:cubicBezTo>
                    <a:pt x="250" y="700"/>
                    <a:pt x="253" y="700"/>
                    <a:pt x="256" y="702"/>
                  </a:cubicBezTo>
                  <a:cubicBezTo>
                    <a:pt x="257" y="696"/>
                    <a:pt x="261" y="684"/>
                    <a:pt x="262" y="680"/>
                  </a:cubicBezTo>
                  <a:cubicBezTo>
                    <a:pt x="265" y="668"/>
                    <a:pt x="273" y="637"/>
                    <a:pt x="273" y="637"/>
                  </a:cubicBezTo>
                  <a:cubicBezTo>
                    <a:pt x="283" y="639"/>
                    <a:pt x="283" y="639"/>
                    <a:pt x="283" y="639"/>
                  </a:cubicBezTo>
                  <a:cubicBezTo>
                    <a:pt x="283" y="639"/>
                    <a:pt x="260" y="693"/>
                    <a:pt x="256" y="702"/>
                  </a:cubicBezTo>
                  <a:cubicBezTo>
                    <a:pt x="259" y="703"/>
                    <a:pt x="262" y="705"/>
                    <a:pt x="264" y="706"/>
                  </a:cubicBezTo>
                  <a:cubicBezTo>
                    <a:pt x="264" y="706"/>
                    <a:pt x="265" y="706"/>
                    <a:pt x="265" y="706"/>
                  </a:cubicBezTo>
                  <a:cubicBezTo>
                    <a:pt x="273" y="687"/>
                    <a:pt x="280" y="668"/>
                    <a:pt x="289" y="650"/>
                  </a:cubicBezTo>
                  <a:cubicBezTo>
                    <a:pt x="293" y="640"/>
                    <a:pt x="293" y="641"/>
                    <a:pt x="303" y="643"/>
                  </a:cubicBezTo>
                  <a:cubicBezTo>
                    <a:pt x="323" y="647"/>
                    <a:pt x="342" y="650"/>
                    <a:pt x="362" y="654"/>
                  </a:cubicBezTo>
                  <a:cubicBezTo>
                    <a:pt x="375" y="656"/>
                    <a:pt x="388" y="659"/>
                    <a:pt x="401" y="662"/>
                  </a:cubicBezTo>
                  <a:cubicBezTo>
                    <a:pt x="405" y="662"/>
                    <a:pt x="410" y="663"/>
                    <a:pt x="414" y="664"/>
                  </a:cubicBezTo>
                  <a:cubicBezTo>
                    <a:pt x="415" y="664"/>
                    <a:pt x="415" y="664"/>
                    <a:pt x="416" y="664"/>
                  </a:cubicBezTo>
                  <a:cubicBezTo>
                    <a:pt x="416" y="661"/>
                    <a:pt x="417" y="658"/>
                    <a:pt x="418" y="655"/>
                  </a:cubicBezTo>
                  <a:cubicBezTo>
                    <a:pt x="418" y="655"/>
                    <a:pt x="417" y="655"/>
                    <a:pt x="417" y="655"/>
                  </a:cubicBezTo>
                  <a:cubicBezTo>
                    <a:pt x="395" y="651"/>
                    <a:pt x="374" y="647"/>
                    <a:pt x="353" y="6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 422">
              <a:extLst>
                <a:ext uri="{FF2B5EF4-FFF2-40B4-BE49-F238E27FC236}">
                  <a16:creationId xmlns:a16="http://schemas.microsoft.com/office/drawing/2014/main" id="{2826691E-1B06-486E-9C02-417F5B6378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4038" y="4369106"/>
              <a:ext cx="283933" cy="585862"/>
            </a:xfrm>
            <a:custGeom>
              <a:avLst/>
              <a:gdLst>
                <a:gd name="T0" fmla="*/ 67 w 71"/>
                <a:gd name="T1" fmla="*/ 137 h 146"/>
                <a:gd name="T2" fmla="*/ 42 w 71"/>
                <a:gd name="T3" fmla="*/ 78 h 146"/>
                <a:gd name="T4" fmla="*/ 15 w 71"/>
                <a:gd name="T5" fmla="*/ 13 h 146"/>
                <a:gd name="T6" fmla="*/ 10 w 71"/>
                <a:gd name="T7" fmla="*/ 1 h 146"/>
                <a:gd name="T8" fmla="*/ 9 w 71"/>
                <a:gd name="T9" fmla="*/ 0 h 146"/>
                <a:gd name="T10" fmla="*/ 0 w 71"/>
                <a:gd name="T11" fmla="*/ 4 h 146"/>
                <a:gd name="T12" fmla="*/ 3 w 71"/>
                <a:gd name="T13" fmla="*/ 8 h 146"/>
                <a:gd name="T14" fmla="*/ 33 w 71"/>
                <a:gd name="T15" fmla="*/ 80 h 146"/>
                <a:gd name="T16" fmla="*/ 57 w 71"/>
                <a:gd name="T17" fmla="*/ 138 h 146"/>
                <a:gd name="T18" fmla="*/ 60 w 71"/>
                <a:gd name="T19" fmla="*/ 145 h 146"/>
                <a:gd name="T20" fmla="*/ 60 w 71"/>
                <a:gd name="T21" fmla="*/ 146 h 146"/>
                <a:gd name="T22" fmla="*/ 71 w 71"/>
                <a:gd name="T23" fmla="*/ 142 h 146"/>
                <a:gd name="T24" fmla="*/ 67 w 71"/>
                <a:gd name="T25" fmla="*/ 137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146">
                  <a:moveTo>
                    <a:pt x="67" y="137"/>
                  </a:moveTo>
                  <a:cubicBezTo>
                    <a:pt x="59" y="117"/>
                    <a:pt x="51" y="98"/>
                    <a:pt x="42" y="78"/>
                  </a:cubicBezTo>
                  <a:cubicBezTo>
                    <a:pt x="33" y="56"/>
                    <a:pt x="24" y="34"/>
                    <a:pt x="15" y="13"/>
                  </a:cubicBezTo>
                  <a:cubicBezTo>
                    <a:pt x="13" y="9"/>
                    <a:pt x="11" y="5"/>
                    <a:pt x="10" y="1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7" y="2"/>
                    <a:pt x="4" y="3"/>
                    <a:pt x="0" y="4"/>
                  </a:cubicBezTo>
                  <a:cubicBezTo>
                    <a:pt x="1" y="5"/>
                    <a:pt x="2" y="6"/>
                    <a:pt x="3" y="8"/>
                  </a:cubicBezTo>
                  <a:cubicBezTo>
                    <a:pt x="12" y="32"/>
                    <a:pt x="23" y="56"/>
                    <a:pt x="33" y="80"/>
                  </a:cubicBezTo>
                  <a:cubicBezTo>
                    <a:pt x="41" y="99"/>
                    <a:pt x="49" y="118"/>
                    <a:pt x="57" y="138"/>
                  </a:cubicBezTo>
                  <a:cubicBezTo>
                    <a:pt x="58" y="140"/>
                    <a:pt x="60" y="142"/>
                    <a:pt x="60" y="145"/>
                  </a:cubicBezTo>
                  <a:cubicBezTo>
                    <a:pt x="60" y="145"/>
                    <a:pt x="60" y="146"/>
                    <a:pt x="60" y="146"/>
                  </a:cubicBezTo>
                  <a:cubicBezTo>
                    <a:pt x="63" y="144"/>
                    <a:pt x="67" y="143"/>
                    <a:pt x="71" y="142"/>
                  </a:cubicBezTo>
                  <a:cubicBezTo>
                    <a:pt x="69" y="141"/>
                    <a:pt x="68" y="139"/>
                    <a:pt x="67" y="1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 423">
              <a:extLst>
                <a:ext uri="{FF2B5EF4-FFF2-40B4-BE49-F238E27FC236}">
                  <a16:creationId xmlns:a16="http://schemas.microsoft.com/office/drawing/2014/main" id="{D16180BB-3F17-401E-8537-E5EDC114F0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2013" y="4185150"/>
              <a:ext cx="355916" cy="67984"/>
            </a:xfrm>
            <a:custGeom>
              <a:avLst/>
              <a:gdLst>
                <a:gd name="T0" fmla="*/ 1 w 89"/>
                <a:gd name="T1" fmla="*/ 7 h 17"/>
                <a:gd name="T2" fmla="*/ 0 w 89"/>
                <a:gd name="T3" fmla="*/ 7 h 17"/>
                <a:gd name="T4" fmla="*/ 0 w 89"/>
                <a:gd name="T5" fmla="*/ 15 h 17"/>
                <a:gd name="T6" fmla="*/ 0 w 89"/>
                <a:gd name="T7" fmla="*/ 17 h 17"/>
                <a:gd name="T8" fmla="*/ 8 w 89"/>
                <a:gd name="T9" fmla="*/ 16 h 17"/>
                <a:gd name="T10" fmla="*/ 71 w 89"/>
                <a:gd name="T11" fmla="*/ 11 h 17"/>
                <a:gd name="T12" fmla="*/ 89 w 89"/>
                <a:gd name="T13" fmla="*/ 9 h 17"/>
                <a:gd name="T14" fmla="*/ 88 w 89"/>
                <a:gd name="T15" fmla="*/ 2 h 17"/>
                <a:gd name="T16" fmla="*/ 88 w 89"/>
                <a:gd name="T17" fmla="*/ 0 h 17"/>
                <a:gd name="T18" fmla="*/ 83 w 89"/>
                <a:gd name="T19" fmla="*/ 0 h 17"/>
                <a:gd name="T20" fmla="*/ 1 w 89"/>
                <a:gd name="T21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9" h="17">
                  <a:moveTo>
                    <a:pt x="1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0" y="10"/>
                    <a:pt x="0" y="12"/>
                    <a:pt x="0" y="15"/>
                  </a:cubicBezTo>
                  <a:cubicBezTo>
                    <a:pt x="0" y="16"/>
                    <a:pt x="0" y="16"/>
                    <a:pt x="0" y="17"/>
                  </a:cubicBezTo>
                  <a:cubicBezTo>
                    <a:pt x="3" y="17"/>
                    <a:pt x="6" y="16"/>
                    <a:pt x="8" y="16"/>
                  </a:cubicBezTo>
                  <a:cubicBezTo>
                    <a:pt x="29" y="14"/>
                    <a:pt x="50" y="12"/>
                    <a:pt x="71" y="11"/>
                  </a:cubicBezTo>
                  <a:cubicBezTo>
                    <a:pt x="77" y="10"/>
                    <a:pt x="83" y="10"/>
                    <a:pt x="89" y="9"/>
                  </a:cubicBezTo>
                  <a:cubicBezTo>
                    <a:pt x="88" y="7"/>
                    <a:pt x="88" y="4"/>
                    <a:pt x="88" y="2"/>
                  </a:cubicBezTo>
                  <a:cubicBezTo>
                    <a:pt x="88" y="1"/>
                    <a:pt x="88" y="0"/>
                    <a:pt x="88" y="0"/>
                  </a:cubicBezTo>
                  <a:cubicBezTo>
                    <a:pt x="87" y="0"/>
                    <a:pt x="85" y="0"/>
                    <a:pt x="83" y="0"/>
                  </a:cubicBezTo>
                  <a:cubicBezTo>
                    <a:pt x="56" y="2"/>
                    <a:pt x="28" y="5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 424">
              <a:extLst>
                <a:ext uri="{FF2B5EF4-FFF2-40B4-BE49-F238E27FC236}">
                  <a16:creationId xmlns:a16="http://schemas.microsoft.com/office/drawing/2014/main" id="{E9766042-0B61-40AB-8DCE-D6FFD6389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0389" y="4585055"/>
              <a:ext cx="521877" cy="99976"/>
            </a:xfrm>
            <a:custGeom>
              <a:avLst/>
              <a:gdLst>
                <a:gd name="T0" fmla="*/ 117 w 130"/>
                <a:gd name="T1" fmla="*/ 11 h 25"/>
                <a:gd name="T2" fmla="*/ 130 w 130"/>
                <a:gd name="T3" fmla="*/ 10 h 25"/>
                <a:gd name="T4" fmla="*/ 130 w 130"/>
                <a:gd name="T5" fmla="*/ 10 h 25"/>
                <a:gd name="T6" fmla="*/ 129 w 130"/>
                <a:gd name="T7" fmla="*/ 1 h 25"/>
                <a:gd name="T8" fmla="*/ 129 w 130"/>
                <a:gd name="T9" fmla="*/ 0 h 25"/>
                <a:gd name="T10" fmla="*/ 129 w 130"/>
                <a:gd name="T11" fmla="*/ 0 h 25"/>
                <a:gd name="T12" fmla="*/ 91 w 130"/>
                <a:gd name="T13" fmla="*/ 5 h 25"/>
                <a:gd name="T14" fmla="*/ 47 w 130"/>
                <a:gd name="T15" fmla="*/ 10 h 25"/>
                <a:gd name="T16" fmla="*/ 0 w 130"/>
                <a:gd name="T17" fmla="*/ 15 h 25"/>
                <a:gd name="T18" fmla="*/ 1 w 130"/>
                <a:gd name="T19" fmla="*/ 24 h 25"/>
                <a:gd name="T20" fmla="*/ 1 w 130"/>
                <a:gd name="T21" fmla="*/ 25 h 25"/>
                <a:gd name="T22" fmla="*/ 34 w 130"/>
                <a:gd name="T23" fmla="*/ 21 h 25"/>
                <a:gd name="T24" fmla="*/ 117 w 130"/>
                <a:gd name="T25" fmla="*/ 11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0" h="25">
                  <a:moveTo>
                    <a:pt x="117" y="11"/>
                  </a:moveTo>
                  <a:cubicBezTo>
                    <a:pt x="121" y="11"/>
                    <a:pt x="125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ubicBezTo>
                    <a:pt x="129" y="7"/>
                    <a:pt x="129" y="4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16" y="2"/>
                    <a:pt x="104" y="3"/>
                    <a:pt x="91" y="5"/>
                  </a:cubicBezTo>
                  <a:cubicBezTo>
                    <a:pt x="76" y="7"/>
                    <a:pt x="61" y="8"/>
                    <a:pt x="47" y="10"/>
                  </a:cubicBezTo>
                  <a:cubicBezTo>
                    <a:pt x="31" y="12"/>
                    <a:pt x="15" y="14"/>
                    <a:pt x="0" y="15"/>
                  </a:cubicBezTo>
                  <a:cubicBezTo>
                    <a:pt x="1" y="18"/>
                    <a:pt x="1" y="21"/>
                    <a:pt x="1" y="24"/>
                  </a:cubicBezTo>
                  <a:cubicBezTo>
                    <a:pt x="1" y="24"/>
                    <a:pt x="1" y="25"/>
                    <a:pt x="1" y="25"/>
                  </a:cubicBezTo>
                  <a:cubicBezTo>
                    <a:pt x="12" y="24"/>
                    <a:pt x="23" y="23"/>
                    <a:pt x="34" y="21"/>
                  </a:cubicBezTo>
                  <a:cubicBezTo>
                    <a:pt x="62" y="18"/>
                    <a:pt x="89" y="14"/>
                    <a:pt x="117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 425">
              <a:extLst>
                <a:ext uri="{FF2B5EF4-FFF2-40B4-BE49-F238E27FC236}">
                  <a16:creationId xmlns:a16="http://schemas.microsoft.com/office/drawing/2014/main" id="{6B246F6E-519A-4B7B-BCAD-9455B54E3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6409" y="3971201"/>
              <a:ext cx="367913" cy="597859"/>
            </a:xfrm>
            <a:custGeom>
              <a:avLst/>
              <a:gdLst>
                <a:gd name="T0" fmla="*/ 61 w 92"/>
                <a:gd name="T1" fmla="*/ 58 h 149"/>
                <a:gd name="T2" fmla="*/ 92 w 92"/>
                <a:gd name="T3" fmla="*/ 5 h 149"/>
                <a:gd name="T4" fmla="*/ 84 w 92"/>
                <a:gd name="T5" fmla="*/ 0 h 149"/>
                <a:gd name="T6" fmla="*/ 83 w 92"/>
                <a:gd name="T7" fmla="*/ 1 h 149"/>
                <a:gd name="T8" fmla="*/ 62 w 92"/>
                <a:gd name="T9" fmla="*/ 37 h 149"/>
                <a:gd name="T10" fmla="*/ 23 w 92"/>
                <a:gd name="T11" fmla="*/ 104 h 149"/>
                <a:gd name="T12" fmla="*/ 0 w 92"/>
                <a:gd name="T13" fmla="*/ 144 h 149"/>
                <a:gd name="T14" fmla="*/ 8 w 92"/>
                <a:gd name="T15" fmla="*/ 149 h 149"/>
                <a:gd name="T16" fmla="*/ 30 w 92"/>
                <a:gd name="T17" fmla="*/ 112 h 149"/>
                <a:gd name="T18" fmla="*/ 61 w 92"/>
                <a:gd name="T19" fmla="*/ 58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149">
                  <a:moveTo>
                    <a:pt x="61" y="58"/>
                  </a:moveTo>
                  <a:cubicBezTo>
                    <a:pt x="71" y="40"/>
                    <a:pt x="82" y="22"/>
                    <a:pt x="92" y="5"/>
                  </a:cubicBezTo>
                  <a:cubicBezTo>
                    <a:pt x="89" y="4"/>
                    <a:pt x="86" y="2"/>
                    <a:pt x="84" y="0"/>
                  </a:cubicBezTo>
                  <a:cubicBezTo>
                    <a:pt x="84" y="0"/>
                    <a:pt x="84" y="0"/>
                    <a:pt x="83" y="1"/>
                  </a:cubicBezTo>
                  <a:cubicBezTo>
                    <a:pt x="76" y="13"/>
                    <a:pt x="69" y="25"/>
                    <a:pt x="62" y="37"/>
                  </a:cubicBezTo>
                  <a:cubicBezTo>
                    <a:pt x="49" y="59"/>
                    <a:pt x="36" y="82"/>
                    <a:pt x="23" y="104"/>
                  </a:cubicBezTo>
                  <a:cubicBezTo>
                    <a:pt x="15" y="117"/>
                    <a:pt x="8" y="131"/>
                    <a:pt x="0" y="144"/>
                  </a:cubicBezTo>
                  <a:cubicBezTo>
                    <a:pt x="3" y="145"/>
                    <a:pt x="6" y="147"/>
                    <a:pt x="8" y="149"/>
                  </a:cubicBezTo>
                  <a:cubicBezTo>
                    <a:pt x="15" y="137"/>
                    <a:pt x="22" y="124"/>
                    <a:pt x="30" y="112"/>
                  </a:cubicBezTo>
                  <a:cubicBezTo>
                    <a:pt x="40" y="94"/>
                    <a:pt x="50" y="76"/>
                    <a:pt x="61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 426">
              <a:extLst>
                <a:ext uri="{FF2B5EF4-FFF2-40B4-BE49-F238E27FC236}">
                  <a16:creationId xmlns:a16="http://schemas.microsoft.com/office/drawing/2014/main" id="{C156EEE3-A989-4286-B51F-ED0AB4937BF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1863" y="3117402"/>
              <a:ext cx="255939" cy="521877"/>
            </a:xfrm>
            <a:custGeom>
              <a:avLst/>
              <a:gdLst>
                <a:gd name="T0" fmla="*/ 2 w 64"/>
                <a:gd name="T1" fmla="*/ 6 h 130"/>
                <a:gd name="T2" fmla="*/ 48 w 64"/>
                <a:gd name="T3" fmla="*/ 112 h 130"/>
                <a:gd name="T4" fmla="*/ 55 w 64"/>
                <a:gd name="T5" fmla="*/ 129 h 130"/>
                <a:gd name="T6" fmla="*/ 55 w 64"/>
                <a:gd name="T7" fmla="*/ 130 h 130"/>
                <a:gd name="T8" fmla="*/ 64 w 64"/>
                <a:gd name="T9" fmla="*/ 127 h 130"/>
                <a:gd name="T10" fmla="*/ 59 w 64"/>
                <a:gd name="T11" fmla="*/ 115 h 130"/>
                <a:gd name="T12" fmla="*/ 28 w 64"/>
                <a:gd name="T13" fmla="*/ 44 h 130"/>
                <a:gd name="T14" fmla="*/ 10 w 64"/>
                <a:gd name="T15" fmla="*/ 1 h 130"/>
                <a:gd name="T16" fmla="*/ 9 w 64"/>
                <a:gd name="T17" fmla="*/ 0 h 130"/>
                <a:gd name="T18" fmla="*/ 0 w 64"/>
                <a:gd name="T19" fmla="*/ 4 h 130"/>
                <a:gd name="T20" fmla="*/ 2 w 64"/>
                <a:gd name="T21" fmla="*/ 6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130">
                  <a:moveTo>
                    <a:pt x="2" y="6"/>
                  </a:moveTo>
                  <a:cubicBezTo>
                    <a:pt x="17" y="42"/>
                    <a:pt x="32" y="77"/>
                    <a:pt x="48" y="112"/>
                  </a:cubicBezTo>
                  <a:cubicBezTo>
                    <a:pt x="50" y="118"/>
                    <a:pt x="53" y="123"/>
                    <a:pt x="55" y="129"/>
                  </a:cubicBezTo>
                  <a:cubicBezTo>
                    <a:pt x="55" y="129"/>
                    <a:pt x="55" y="130"/>
                    <a:pt x="55" y="130"/>
                  </a:cubicBezTo>
                  <a:cubicBezTo>
                    <a:pt x="58" y="129"/>
                    <a:pt x="61" y="128"/>
                    <a:pt x="64" y="127"/>
                  </a:cubicBezTo>
                  <a:cubicBezTo>
                    <a:pt x="62" y="123"/>
                    <a:pt x="61" y="119"/>
                    <a:pt x="59" y="115"/>
                  </a:cubicBezTo>
                  <a:cubicBezTo>
                    <a:pt x="49" y="91"/>
                    <a:pt x="38" y="67"/>
                    <a:pt x="28" y="44"/>
                  </a:cubicBezTo>
                  <a:cubicBezTo>
                    <a:pt x="22" y="30"/>
                    <a:pt x="16" y="15"/>
                    <a:pt x="10" y="1"/>
                  </a:cubicBezTo>
                  <a:cubicBezTo>
                    <a:pt x="10" y="1"/>
                    <a:pt x="9" y="0"/>
                    <a:pt x="9" y="0"/>
                  </a:cubicBezTo>
                  <a:cubicBezTo>
                    <a:pt x="6" y="2"/>
                    <a:pt x="4" y="3"/>
                    <a:pt x="0" y="4"/>
                  </a:cubicBezTo>
                  <a:cubicBezTo>
                    <a:pt x="1" y="4"/>
                    <a:pt x="1" y="5"/>
                    <a:pt x="2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 427">
              <a:extLst>
                <a:ext uri="{FF2B5EF4-FFF2-40B4-BE49-F238E27FC236}">
                  <a16:creationId xmlns:a16="http://schemas.microsoft.com/office/drawing/2014/main" id="{788DF61E-4DFD-47C7-9126-ED8FDB45ACCC}"/>
                </a:ext>
              </a:extLst>
            </p:cNvPr>
            <p:cNvSpPr>
              <a:spLocks/>
            </p:cNvSpPr>
            <p:nvPr/>
          </p:nvSpPr>
          <p:spPr bwMode="auto">
            <a:xfrm>
              <a:off x="8746390" y="1761723"/>
              <a:ext cx="873794" cy="111974"/>
            </a:xfrm>
            <a:custGeom>
              <a:avLst/>
              <a:gdLst>
                <a:gd name="T0" fmla="*/ 0 w 218"/>
                <a:gd name="T1" fmla="*/ 10 h 28"/>
                <a:gd name="T2" fmla="*/ 217 w 218"/>
                <a:gd name="T3" fmla="*/ 28 h 28"/>
                <a:gd name="T4" fmla="*/ 217 w 218"/>
                <a:gd name="T5" fmla="*/ 26 h 28"/>
                <a:gd name="T6" fmla="*/ 218 w 218"/>
                <a:gd name="T7" fmla="*/ 18 h 28"/>
                <a:gd name="T8" fmla="*/ 215 w 218"/>
                <a:gd name="T9" fmla="*/ 18 h 28"/>
                <a:gd name="T10" fmla="*/ 156 w 218"/>
                <a:gd name="T11" fmla="*/ 13 h 28"/>
                <a:gd name="T12" fmla="*/ 98 w 218"/>
                <a:gd name="T13" fmla="*/ 9 h 28"/>
                <a:gd name="T14" fmla="*/ 5 w 218"/>
                <a:gd name="T15" fmla="*/ 1 h 28"/>
                <a:gd name="T16" fmla="*/ 1 w 218"/>
                <a:gd name="T17" fmla="*/ 0 h 28"/>
                <a:gd name="T18" fmla="*/ 1 w 218"/>
                <a:gd name="T19" fmla="*/ 3 h 28"/>
                <a:gd name="T20" fmla="*/ 0 w 218"/>
                <a:gd name="T21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8" h="28">
                  <a:moveTo>
                    <a:pt x="0" y="10"/>
                  </a:moveTo>
                  <a:cubicBezTo>
                    <a:pt x="72" y="16"/>
                    <a:pt x="145" y="22"/>
                    <a:pt x="217" y="28"/>
                  </a:cubicBezTo>
                  <a:cubicBezTo>
                    <a:pt x="217" y="27"/>
                    <a:pt x="217" y="27"/>
                    <a:pt x="217" y="26"/>
                  </a:cubicBezTo>
                  <a:cubicBezTo>
                    <a:pt x="217" y="23"/>
                    <a:pt x="217" y="20"/>
                    <a:pt x="218" y="18"/>
                  </a:cubicBezTo>
                  <a:cubicBezTo>
                    <a:pt x="217" y="18"/>
                    <a:pt x="216" y="18"/>
                    <a:pt x="215" y="18"/>
                  </a:cubicBezTo>
                  <a:cubicBezTo>
                    <a:pt x="195" y="16"/>
                    <a:pt x="175" y="15"/>
                    <a:pt x="156" y="13"/>
                  </a:cubicBezTo>
                  <a:cubicBezTo>
                    <a:pt x="136" y="12"/>
                    <a:pt x="117" y="10"/>
                    <a:pt x="98" y="9"/>
                  </a:cubicBezTo>
                  <a:cubicBezTo>
                    <a:pt x="67" y="6"/>
                    <a:pt x="36" y="3"/>
                    <a:pt x="5" y="1"/>
                  </a:cubicBezTo>
                  <a:cubicBezTo>
                    <a:pt x="3" y="1"/>
                    <a:pt x="2" y="0"/>
                    <a:pt x="1" y="0"/>
                  </a:cubicBezTo>
                  <a:cubicBezTo>
                    <a:pt x="1" y="1"/>
                    <a:pt x="1" y="2"/>
                    <a:pt x="1" y="3"/>
                  </a:cubicBezTo>
                  <a:cubicBezTo>
                    <a:pt x="1" y="5"/>
                    <a:pt x="1" y="8"/>
                    <a:pt x="0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Freeform 428">
              <a:extLst>
                <a:ext uri="{FF2B5EF4-FFF2-40B4-BE49-F238E27FC236}">
                  <a16:creationId xmlns:a16="http://schemas.microsoft.com/office/drawing/2014/main" id="{08D58066-9B7E-491A-BF7F-5538A7452085}"/>
                </a:ext>
              </a:extLst>
            </p:cNvPr>
            <p:cNvSpPr>
              <a:spLocks/>
            </p:cNvSpPr>
            <p:nvPr/>
          </p:nvSpPr>
          <p:spPr bwMode="auto">
            <a:xfrm>
              <a:off x="9868124" y="1925684"/>
              <a:ext cx="477888" cy="317925"/>
            </a:xfrm>
            <a:custGeom>
              <a:avLst/>
              <a:gdLst>
                <a:gd name="T0" fmla="*/ 1 w 119"/>
                <a:gd name="T1" fmla="*/ 9 h 79"/>
                <a:gd name="T2" fmla="*/ 62 w 119"/>
                <a:gd name="T3" fmla="*/ 48 h 79"/>
                <a:gd name="T4" fmla="*/ 111 w 119"/>
                <a:gd name="T5" fmla="*/ 78 h 79"/>
                <a:gd name="T6" fmla="*/ 113 w 119"/>
                <a:gd name="T7" fmla="*/ 79 h 79"/>
                <a:gd name="T8" fmla="*/ 119 w 119"/>
                <a:gd name="T9" fmla="*/ 71 h 79"/>
                <a:gd name="T10" fmla="*/ 110 w 119"/>
                <a:gd name="T11" fmla="*/ 67 h 79"/>
                <a:gd name="T12" fmla="*/ 6 w 119"/>
                <a:gd name="T13" fmla="*/ 1 h 79"/>
                <a:gd name="T14" fmla="*/ 5 w 119"/>
                <a:gd name="T15" fmla="*/ 0 h 79"/>
                <a:gd name="T16" fmla="*/ 0 w 119"/>
                <a:gd name="T17" fmla="*/ 8 h 79"/>
                <a:gd name="T18" fmla="*/ 1 w 119"/>
                <a:gd name="T19" fmla="*/ 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79">
                  <a:moveTo>
                    <a:pt x="1" y="9"/>
                  </a:moveTo>
                  <a:cubicBezTo>
                    <a:pt x="21" y="22"/>
                    <a:pt x="42" y="35"/>
                    <a:pt x="62" y="48"/>
                  </a:cubicBezTo>
                  <a:cubicBezTo>
                    <a:pt x="78" y="58"/>
                    <a:pt x="94" y="68"/>
                    <a:pt x="111" y="78"/>
                  </a:cubicBezTo>
                  <a:cubicBezTo>
                    <a:pt x="111" y="78"/>
                    <a:pt x="112" y="79"/>
                    <a:pt x="113" y="79"/>
                  </a:cubicBezTo>
                  <a:cubicBezTo>
                    <a:pt x="114" y="76"/>
                    <a:pt x="116" y="73"/>
                    <a:pt x="119" y="71"/>
                  </a:cubicBezTo>
                  <a:cubicBezTo>
                    <a:pt x="116" y="70"/>
                    <a:pt x="113" y="69"/>
                    <a:pt x="110" y="67"/>
                  </a:cubicBezTo>
                  <a:cubicBezTo>
                    <a:pt x="75" y="44"/>
                    <a:pt x="40" y="23"/>
                    <a:pt x="6" y="1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3" y="3"/>
                    <a:pt x="2" y="6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Freeform 429">
              <a:extLst>
                <a:ext uri="{FF2B5EF4-FFF2-40B4-BE49-F238E27FC236}">
                  <a16:creationId xmlns:a16="http://schemas.microsoft.com/office/drawing/2014/main" id="{A1155D03-8A46-48AA-81A7-CF8A9F6C8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46035" y="3699265"/>
              <a:ext cx="495883" cy="417902"/>
            </a:xfrm>
            <a:custGeom>
              <a:avLst/>
              <a:gdLst>
                <a:gd name="T0" fmla="*/ 8 w 124"/>
                <a:gd name="T1" fmla="*/ 1 h 104"/>
                <a:gd name="T2" fmla="*/ 7 w 124"/>
                <a:gd name="T3" fmla="*/ 0 h 104"/>
                <a:gd name="T4" fmla="*/ 0 w 124"/>
                <a:gd name="T5" fmla="*/ 7 h 104"/>
                <a:gd name="T6" fmla="*/ 22 w 124"/>
                <a:gd name="T7" fmla="*/ 25 h 104"/>
                <a:gd name="T8" fmla="*/ 116 w 124"/>
                <a:gd name="T9" fmla="*/ 102 h 104"/>
                <a:gd name="T10" fmla="*/ 118 w 124"/>
                <a:gd name="T11" fmla="*/ 104 h 104"/>
                <a:gd name="T12" fmla="*/ 124 w 124"/>
                <a:gd name="T13" fmla="*/ 96 h 104"/>
                <a:gd name="T14" fmla="*/ 123 w 124"/>
                <a:gd name="T15" fmla="*/ 96 h 104"/>
                <a:gd name="T16" fmla="*/ 8 w 124"/>
                <a:gd name="T17" fmla="*/ 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104">
                  <a:moveTo>
                    <a:pt x="8" y="1"/>
                  </a:moveTo>
                  <a:cubicBezTo>
                    <a:pt x="7" y="1"/>
                    <a:pt x="7" y="0"/>
                    <a:pt x="7" y="0"/>
                  </a:cubicBezTo>
                  <a:cubicBezTo>
                    <a:pt x="5" y="3"/>
                    <a:pt x="3" y="5"/>
                    <a:pt x="0" y="7"/>
                  </a:cubicBezTo>
                  <a:cubicBezTo>
                    <a:pt x="8" y="13"/>
                    <a:pt x="15" y="19"/>
                    <a:pt x="22" y="25"/>
                  </a:cubicBezTo>
                  <a:cubicBezTo>
                    <a:pt x="54" y="51"/>
                    <a:pt x="85" y="76"/>
                    <a:pt x="116" y="102"/>
                  </a:cubicBezTo>
                  <a:cubicBezTo>
                    <a:pt x="117" y="103"/>
                    <a:pt x="117" y="103"/>
                    <a:pt x="118" y="104"/>
                  </a:cubicBezTo>
                  <a:cubicBezTo>
                    <a:pt x="119" y="101"/>
                    <a:pt x="121" y="98"/>
                    <a:pt x="124" y="96"/>
                  </a:cubicBezTo>
                  <a:cubicBezTo>
                    <a:pt x="124" y="96"/>
                    <a:pt x="123" y="96"/>
                    <a:pt x="123" y="96"/>
                  </a:cubicBezTo>
                  <a:cubicBezTo>
                    <a:pt x="85" y="64"/>
                    <a:pt x="46" y="3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7" name="Freeform 430">
              <a:extLst>
                <a:ext uri="{FF2B5EF4-FFF2-40B4-BE49-F238E27FC236}">
                  <a16:creationId xmlns:a16="http://schemas.microsoft.com/office/drawing/2014/main" id="{2654AB6F-F7D5-4F3A-8B44-D116347EF8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8620" y="3667273"/>
              <a:ext cx="1205716" cy="973770"/>
            </a:xfrm>
            <a:custGeom>
              <a:avLst/>
              <a:gdLst>
                <a:gd name="T0" fmla="*/ 105 w 301"/>
                <a:gd name="T1" fmla="*/ 179 h 243"/>
                <a:gd name="T2" fmla="*/ 108 w 301"/>
                <a:gd name="T3" fmla="*/ 174 h 243"/>
                <a:gd name="T4" fmla="*/ 244 w 301"/>
                <a:gd name="T5" fmla="*/ 99 h 243"/>
                <a:gd name="T6" fmla="*/ 301 w 301"/>
                <a:gd name="T7" fmla="*/ 69 h 243"/>
                <a:gd name="T8" fmla="*/ 296 w 301"/>
                <a:gd name="T9" fmla="*/ 60 h 243"/>
                <a:gd name="T10" fmla="*/ 296 w 301"/>
                <a:gd name="T11" fmla="*/ 61 h 243"/>
                <a:gd name="T12" fmla="*/ 252 w 301"/>
                <a:gd name="T13" fmla="*/ 84 h 243"/>
                <a:gd name="T14" fmla="*/ 186 w 301"/>
                <a:gd name="T15" fmla="*/ 120 h 243"/>
                <a:gd name="T16" fmla="*/ 115 w 301"/>
                <a:gd name="T17" fmla="*/ 159 h 243"/>
                <a:gd name="T18" fmla="*/ 103 w 301"/>
                <a:gd name="T19" fmla="*/ 165 h 243"/>
                <a:gd name="T20" fmla="*/ 93 w 301"/>
                <a:gd name="T21" fmla="*/ 87 h 243"/>
                <a:gd name="T22" fmla="*/ 83 w 301"/>
                <a:gd name="T23" fmla="*/ 15 h 243"/>
                <a:gd name="T24" fmla="*/ 82 w 301"/>
                <a:gd name="T25" fmla="*/ 1 h 243"/>
                <a:gd name="T26" fmla="*/ 82 w 301"/>
                <a:gd name="T27" fmla="*/ 0 h 243"/>
                <a:gd name="T28" fmla="*/ 72 w 301"/>
                <a:gd name="T29" fmla="*/ 2 h 243"/>
                <a:gd name="T30" fmla="*/ 72 w 301"/>
                <a:gd name="T31" fmla="*/ 3 h 243"/>
                <a:gd name="T32" fmla="*/ 78 w 301"/>
                <a:gd name="T33" fmla="*/ 50 h 243"/>
                <a:gd name="T34" fmla="*/ 88 w 301"/>
                <a:gd name="T35" fmla="*/ 123 h 243"/>
                <a:gd name="T36" fmla="*/ 94 w 301"/>
                <a:gd name="T37" fmla="*/ 170 h 243"/>
                <a:gd name="T38" fmla="*/ 0 w 301"/>
                <a:gd name="T39" fmla="*/ 221 h 243"/>
                <a:gd name="T40" fmla="*/ 0 w 301"/>
                <a:gd name="T41" fmla="*/ 221 h 243"/>
                <a:gd name="T42" fmla="*/ 5 w 301"/>
                <a:gd name="T43" fmla="*/ 230 h 243"/>
                <a:gd name="T44" fmla="*/ 96 w 301"/>
                <a:gd name="T45" fmla="*/ 181 h 243"/>
                <a:gd name="T46" fmla="*/ 104 w 301"/>
                <a:gd name="T47" fmla="*/ 243 h 243"/>
                <a:gd name="T48" fmla="*/ 113 w 301"/>
                <a:gd name="T49" fmla="*/ 241 h 243"/>
                <a:gd name="T50" fmla="*/ 113 w 301"/>
                <a:gd name="T51" fmla="*/ 240 h 243"/>
                <a:gd name="T52" fmla="*/ 105 w 301"/>
                <a:gd name="T53" fmla="*/ 179 h 2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1" h="243">
                  <a:moveTo>
                    <a:pt x="105" y="179"/>
                  </a:moveTo>
                  <a:cubicBezTo>
                    <a:pt x="105" y="177"/>
                    <a:pt x="106" y="175"/>
                    <a:pt x="108" y="174"/>
                  </a:cubicBezTo>
                  <a:cubicBezTo>
                    <a:pt x="153" y="149"/>
                    <a:pt x="199" y="124"/>
                    <a:pt x="244" y="99"/>
                  </a:cubicBezTo>
                  <a:cubicBezTo>
                    <a:pt x="263" y="89"/>
                    <a:pt x="282" y="79"/>
                    <a:pt x="301" y="69"/>
                  </a:cubicBezTo>
                  <a:cubicBezTo>
                    <a:pt x="299" y="66"/>
                    <a:pt x="297" y="63"/>
                    <a:pt x="296" y="60"/>
                  </a:cubicBezTo>
                  <a:cubicBezTo>
                    <a:pt x="296" y="60"/>
                    <a:pt x="296" y="61"/>
                    <a:pt x="296" y="61"/>
                  </a:cubicBezTo>
                  <a:cubicBezTo>
                    <a:pt x="281" y="68"/>
                    <a:pt x="267" y="76"/>
                    <a:pt x="252" y="84"/>
                  </a:cubicBezTo>
                  <a:cubicBezTo>
                    <a:pt x="230" y="96"/>
                    <a:pt x="208" y="108"/>
                    <a:pt x="186" y="120"/>
                  </a:cubicBezTo>
                  <a:cubicBezTo>
                    <a:pt x="162" y="133"/>
                    <a:pt x="138" y="146"/>
                    <a:pt x="115" y="159"/>
                  </a:cubicBezTo>
                  <a:cubicBezTo>
                    <a:pt x="111" y="161"/>
                    <a:pt x="107" y="163"/>
                    <a:pt x="103" y="165"/>
                  </a:cubicBezTo>
                  <a:cubicBezTo>
                    <a:pt x="100" y="139"/>
                    <a:pt x="97" y="113"/>
                    <a:pt x="93" y="87"/>
                  </a:cubicBezTo>
                  <a:cubicBezTo>
                    <a:pt x="90" y="63"/>
                    <a:pt x="87" y="39"/>
                    <a:pt x="83" y="15"/>
                  </a:cubicBezTo>
                  <a:cubicBezTo>
                    <a:pt x="83" y="10"/>
                    <a:pt x="82" y="6"/>
                    <a:pt x="82" y="1"/>
                  </a:cubicBezTo>
                  <a:cubicBezTo>
                    <a:pt x="82" y="1"/>
                    <a:pt x="82" y="1"/>
                    <a:pt x="82" y="0"/>
                  </a:cubicBezTo>
                  <a:cubicBezTo>
                    <a:pt x="79" y="1"/>
                    <a:pt x="75" y="2"/>
                    <a:pt x="72" y="2"/>
                  </a:cubicBezTo>
                  <a:cubicBezTo>
                    <a:pt x="72" y="2"/>
                    <a:pt x="72" y="3"/>
                    <a:pt x="72" y="3"/>
                  </a:cubicBezTo>
                  <a:cubicBezTo>
                    <a:pt x="74" y="19"/>
                    <a:pt x="76" y="34"/>
                    <a:pt x="78" y="50"/>
                  </a:cubicBezTo>
                  <a:cubicBezTo>
                    <a:pt x="82" y="74"/>
                    <a:pt x="85" y="99"/>
                    <a:pt x="88" y="123"/>
                  </a:cubicBezTo>
                  <a:cubicBezTo>
                    <a:pt x="90" y="139"/>
                    <a:pt x="92" y="154"/>
                    <a:pt x="94" y="170"/>
                  </a:cubicBezTo>
                  <a:cubicBezTo>
                    <a:pt x="63" y="187"/>
                    <a:pt x="32" y="204"/>
                    <a:pt x="0" y="221"/>
                  </a:cubicBezTo>
                  <a:cubicBezTo>
                    <a:pt x="0" y="221"/>
                    <a:pt x="0" y="221"/>
                    <a:pt x="0" y="221"/>
                  </a:cubicBezTo>
                  <a:cubicBezTo>
                    <a:pt x="2" y="224"/>
                    <a:pt x="3" y="227"/>
                    <a:pt x="5" y="230"/>
                  </a:cubicBezTo>
                  <a:cubicBezTo>
                    <a:pt x="35" y="214"/>
                    <a:pt x="65" y="197"/>
                    <a:pt x="96" y="181"/>
                  </a:cubicBezTo>
                  <a:cubicBezTo>
                    <a:pt x="98" y="202"/>
                    <a:pt x="101" y="222"/>
                    <a:pt x="104" y="243"/>
                  </a:cubicBezTo>
                  <a:cubicBezTo>
                    <a:pt x="107" y="242"/>
                    <a:pt x="110" y="241"/>
                    <a:pt x="113" y="241"/>
                  </a:cubicBezTo>
                  <a:cubicBezTo>
                    <a:pt x="113" y="241"/>
                    <a:pt x="113" y="241"/>
                    <a:pt x="113" y="240"/>
                  </a:cubicBezTo>
                  <a:cubicBezTo>
                    <a:pt x="110" y="220"/>
                    <a:pt x="108" y="199"/>
                    <a:pt x="105" y="17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8" name="Freeform 431">
              <a:extLst>
                <a:ext uri="{FF2B5EF4-FFF2-40B4-BE49-F238E27FC236}">
                  <a16:creationId xmlns:a16="http://schemas.microsoft.com/office/drawing/2014/main" id="{75B32336-1AE8-4C5A-B8CA-6330AB21B9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0025" y="3133398"/>
              <a:ext cx="837803" cy="919782"/>
            </a:xfrm>
            <a:custGeom>
              <a:avLst/>
              <a:gdLst>
                <a:gd name="T0" fmla="*/ 156 w 209"/>
                <a:gd name="T1" fmla="*/ 141 h 229"/>
                <a:gd name="T2" fmla="*/ 152 w 209"/>
                <a:gd name="T3" fmla="*/ 136 h 229"/>
                <a:gd name="T4" fmla="*/ 159 w 209"/>
                <a:gd name="T5" fmla="*/ 50 h 229"/>
                <a:gd name="T6" fmla="*/ 163 w 209"/>
                <a:gd name="T7" fmla="*/ 1 h 229"/>
                <a:gd name="T8" fmla="*/ 160 w 209"/>
                <a:gd name="T9" fmla="*/ 1 h 229"/>
                <a:gd name="T10" fmla="*/ 153 w 209"/>
                <a:gd name="T11" fmla="*/ 0 h 229"/>
                <a:gd name="T12" fmla="*/ 142 w 209"/>
                <a:gd name="T13" fmla="*/ 139 h 229"/>
                <a:gd name="T14" fmla="*/ 2 w 209"/>
                <a:gd name="T15" fmla="*/ 122 h 229"/>
                <a:gd name="T16" fmla="*/ 0 w 209"/>
                <a:gd name="T17" fmla="*/ 131 h 229"/>
                <a:gd name="T18" fmla="*/ 26 w 209"/>
                <a:gd name="T19" fmla="*/ 134 h 229"/>
                <a:gd name="T20" fmla="*/ 69 w 209"/>
                <a:gd name="T21" fmla="*/ 140 h 229"/>
                <a:gd name="T22" fmla="*/ 105 w 209"/>
                <a:gd name="T23" fmla="*/ 144 h 229"/>
                <a:gd name="T24" fmla="*/ 138 w 209"/>
                <a:gd name="T25" fmla="*/ 148 h 229"/>
                <a:gd name="T26" fmla="*/ 142 w 209"/>
                <a:gd name="T27" fmla="*/ 152 h 229"/>
                <a:gd name="T28" fmla="*/ 136 w 209"/>
                <a:gd name="T29" fmla="*/ 216 h 229"/>
                <a:gd name="T30" fmla="*/ 136 w 209"/>
                <a:gd name="T31" fmla="*/ 226 h 229"/>
                <a:gd name="T32" fmla="*/ 135 w 209"/>
                <a:gd name="T33" fmla="*/ 228 h 229"/>
                <a:gd name="T34" fmla="*/ 137 w 209"/>
                <a:gd name="T35" fmla="*/ 228 h 229"/>
                <a:gd name="T36" fmla="*/ 145 w 209"/>
                <a:gd name="T37" fmla="*/ 229 h 229"/>
                <a:gd name="T38" fmla="*/ 151 w 209"/>
                <a:gd name="T39" fmla="*/ 150 h 229"/>
                <a:gd name="T40" fmla="*/ 200 w 209"/>
                <a:gd name="T41" fmla="*/ 156 h 229"/>
                <a:gd name="T42" fmla="*/ 207 w 209"/>
                <a:gd name="T43" fmla="*/ 157 h 229"/>
                <a:gd name="T44" fmla="*/ 209 w 209"/>
                <a:gd name="T45" fmla="*/ 148 h 229"/>
                <a:gd name="T46" fmla="*/ 208 w 209"/>
                <a:gd name="T47" fmla="*/ 148 h 229"/>
                <a:gd name="T48" fmla="*/ 156 w 209"/>
                <a:gd name="T49" fmla="*/ 141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09" h="229">
                  <a:moveTo>
                    <a:pt x="156" y="141"/>
                  </a:moveTo>
                  <a:cubicBezTo>
                    <a:pt x="152" y="141"/>
                    <a:pt x="152" y="139"/>
                    <a:pt x="152" y="136"/>
                  </a:cubicBezTo>
                  <a:cubicBezTo>
                    <a:pt x="154" y="107"/>
                    <a:pt x="157" y="78"/>
                    <a:pt x="159" y="50"/>
                  </a:cubicBezTo>
                  <a:cubicBezTo>
                    <a:pt x="160" y="33"/>
                    <a:pt x="162" y="17"/>
                    <a:pt x="163" y="1"/>
                  </a:cubicBezTo>
                  <a:cubicBezTo>
                    <a:pt x="162" y="1"/>
                    <a:pt x="161" y="1"/>
                    <a:pt x="160" y="1"/>
                  </a:cubicBezTo>
                  <a:cubicBezTo>
                    <a:pt x="158" y="1"/>
                    <a:pt x="156" y="1"/>
                    <a:pt x="153" y="0"/>
                  </a:cubicBezTo>
                  <a:cubicBezTo>
                    <a:pt x="150" y="46"/>
                    <a:pt x="146" y="92"/>
                    <a:pt x="142" y="139"/>
                  </a:cubicBezTo>
                  <a:cubicBezTo>
                    <a:pt x="95" y="134"/>
                    <a:pt x="48" y="128"/>
                    <a:pt x="2" y="122"/>
                  </a:cubicBezTo>
                  <a:cubicBezTo>
                    <a:pt x="2" y="125"/>
                    <a:pt x="1" y="128"/>
                    <a:pt x="0" y="131"/>
                  </a:cubicBezTo>
                  <a:cubicBezTo>
                    <a:pt x="9" y="132"/>
                    <a:pt x="18" y="133"/>
                    <a:pt x="26" y="134"/>
                  </a:cubicBezTo>
                  <a:cubicBezTo>
                    <a:pt x="41" y="136"/>
                    <a:pt x="55" y="138"/>
                    <a:pt x="69" y="140"/>
                  </a:cubicBezTo>
                  <a:cubicBezTo>
                    <a:pt x="81" y="141"/>
                    <a:pt x="93" y="143"/>
                    <a:pt x="105" y="144"/>
                  </a:cubicBezTo>
                  <a:cubicBezTo>
                    <a:pt x="116" y="146"/>
                    <a:pt x="127" y="147"/>
                    <a:pt x="138" y="148"/>
                  </a:cubicBezTo>
                  <a:cubicBezTo>
                    <a:pt x="141" y="148"/>
                    <a:pt x="142" y="149"/>
                    <a:pt x="142" y="152"/>
                  </a:cubicBezTo>
                  <a:cubicBezTo>
                    <a:pt x="140" y="173"/>
                    <a:pt x="138" y="195"/>
                    <a:pt x="136" y="216"/>
                  </a:cubicBezTo>
                  <a:cubicBezTo>
                    <a:pt x="136" y="219"/>
                    <a:pt x="136" y="222"/>
                    <a:pt x="136" y="226"/>
                  </a:cubicBezTo>
                  <a:cubicBezTo>
                    <a:pt x="136" y="227"/>
                    <a:pt x="135" y="227"/>
                    <a:pt x="135" y="228"/>
                  </a:cubicBezTo>
                  <a:cubicBezTo>
                    <a:pt x="136" y="228"/>
                    <a:pt x="136" y="228"/>
                    <a:pt x="137" y="228"/>
                  </a:cubicBezTo>
                  <a:cubicBezTo>
                    <a:pt x="140" y="228"/>
                    <a:pt x="142" y="228"/>
                    <a:pt x="145" y="229"/>
                  </a:cubicBezTo>
                  <a:cubicBezTo>
                    <a:pt x="147" y="203"/>
                    <a:pt x="149" y="177"/>
                    <a:pt x="151" y="150"/>
                  </a:cubicBezTo>
                  <a:cubicBezTo>
                    <a:pt x="168" y="152"/>
                    <a:pt x="184" y="154"/>
                    <a:pt x="200" y="156"/>
                  </a:cubicBezTo>
                  <a:cubicBezTo>
                    <a:pt x="203" y="156"/>
                    <a:pt x="205" y="156"/>
                    <a:pt x="207" y="157"/>
                  </a:cubicBezTo>
                  <a:cubicBezTo>
                    <a:pt x="207" y="154"/>
                    <a:pt x="208" y="151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191" y="145"/>
                    <a:pt x="174" y="143"/>
                    <a:pt x="156" y="1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Freeform 432">
              <a:extLst>
                <a:ext uri="{FF2B5EF4-FFF2-40B4-BE49-F238E27FC236}">
                  <a16:creationId xmlns:a16="http://schemas.microsoft.com/office/drawing/2014/main" id="{54D73EF3-F97C-43BA-837F-26B9A1D30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0911" y="2299596"/>
              <a:ext cx="1291695" cy="777817"/>
            </a:xfrm>
            <a:custGeom>
              <a:avLst/>
              <a:gdLst>
                <a:gd name="T0" fmla="*/ 153 w 322"/>
                <a:gd name="T1" fmla="*/ 193 h 194"/>
                <a:gd name="T2" fmla="*/ 155 w 322"/>
                <a:gd name="T3" fmla="*/ 193 h 194"/>
                <a:gd name="T4" fmla="*/ 163 w 322"/>
                <a:gd name="T5" fmla="*/ 194 h 194"/>
                <a:gd name="T6" fmla="*/ 165 w 322"/>
                <a:gd name="T7" fmla="*/ 167 h 194"/>
                <a:gd name="T8" fmla="*/ 167 w 322"/>
                <a:gd name="T9" fmla="*/ 145 h 194"/>
                <a:gd name="T10" fmla="*/ 172 w 322"/>
                <a:gd name="T11" fmla="*/ 138 h 194"/>
                <a:gd name="T12" fmla="*/ 211 w 322"/>
                <a:gd name="T13" fmla="*/ 126 h 194"/>
                <a:gd name="T14" fmla="*/ 254 w 322"/>
                <a:gd name="T15" fmla="*/ 113 h 194"/>
                <a:gd name="T16" fmla="*/ 316 w 322"/>
                <a:gd name="T17" fmla="*/ 94 h 194"/>
                <a:gd name="T18" fmla="*/ 322 w 322"/>
                <a:gd name="T19" fmla="*/ 92 h 194"/>
                <a:gd name="T20" fmla="*/ 319 w 322"/>
                <a:gd name="T21" fmla="*/ 83 h 194"/>
                <a:gd name="T22" fmla="*/ 235 w 322"/>
                <a:gd name="T23" fmla="*/ 109 h 194"/>
                <a:gd name="T24" fmla="*/ 174 w 322"/>
                <a:gd name="T25" fmla="*/ 128 h 194"/>
                <a:gd name="T26" fmla="*/ 169 w 322"/>
                <a:gd name="T27" fmla="*/ 129 h 194"/>
                <a:gd name="T28" fmla="*/ 171 w 322"/>
                <a:gd name="T29" fmla="*/ 103 h 194"/>
                <a:gd name="T30" fmla="*/ 176 w 322"/>
                <a:gd name="T31" fmla="*/ 45 h 194"/>
                <a:gd name="T32" fmla="*/ 180 w 322"/>
                <a:gd name="T33" fmla="*/ 2 h 194"/>
                <a:gd name="T34" fmla="*/ 178 w 322"/>
                <a:gd name="T35" fmla="*/ 2 h 194"/>
                <a:gd name="T36" fmla="*/ 169 w 322"/>
                <a:gd name="T37" fmla="*/ 0 h 194"/>
                <a:gd name="T38" fmla="*/ 170 w 322"/>
                <a:gd name="T39" fmla="*/ 4 h 194"/>
                <a:gd name="T40" fmla="*/ 170 w 322"/>
                <a:gd name="T41" fmla="*/ 11 h 194"/>
                <a:gd name="T42" fmla="*/ 159 w 322"/>
                <a:gd name="T43" fmla="*/ 129 h 194"/>
                <a:gd name="T44" fmla="*/ 154 w 322"/>
                <a:gd name="T45" fmla="*/ 134 h 194"/>
                <a:gd name="T46" fmla="*/ 102 w 322"/>
                <a:gd name="T47" fmla="*/ 150 h 194"/>
                <a:gd name="T48" fmla="*/ 32 w 322"/>
                <a:gd name="T49" fmla="*/ 172 h 194"/>
                <a:gd name="T50" fmla="*/ 0 w 322"/>
                <a:gd name="T51" fmla="*/ 182 h 194"/>
                <a:gd name="T52" fmla="*/ 3 w 322"/>
                <a:gd name="T53" fmla="*/ 191 h 194"/>
                <a:gd name="T54" fmla="*/ 158 w 322"/>
                <a:gd name="T55" fmla="*/ 143 h 194"/>
                <a:gd name="T56" fmla="*/ 153 w 322"/>
                <a:gd name="T57" fmla="*/ 19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2" h="194">
                  <a:moveTo>
                    <a:pt x="153" y="193"/>
                  </a:moveTo>
                  <a:cubicBezTo>
                    <a:pt x="154" y="193"/>
                    <a:pt x="154" y="193"/>
                    <a:pt x="155" y="193"/>
                  </a:cubicBezTo>
                  <a:cubicBezTo>
                    <a:pt x="158" y="193"/>
                    <a:pt x="160" y="193"/>
                    <a:pt x="163" y="194"/>
                  </a:cubicBezTo>
                  <a:cubicBezTo>
                    <a:pt x="164" y="185"/>
                    <a:pt x="164" y="176"/>
                    <a:pt x="165" y="167"/>
                  </a:cubicBezTo>
                  <a:cubicBezTo>
                    <a:pt x="166" y="160"/>
                    <a:pt x="167" y="152"/>
                    <a:pt x="167" y="145"/>
                  </a:cubicBezTo>
                  <a:cubicBezTo>
                    <a:pt x="167" y="141"/>
                    <a:pt x="168" y="139"/>
                    <a:pt x="172" y="138"/>
                  </a:cubicBezTo>
                  <a:cubicBezTo>
                    <a:pt x="185" y="134"/>
                    <a:pt x="198" y="130"/>
                    <a:pt x="211" y="126"/>
                  </a:cubicBezTo>
                  <a:cubicBezTo>
                    <a:pt x="226" y="122"/>
                    <a:pt x="240" y="117"/>
                    <a:pt x="254" y="113"/>
                  </a:cubicBezTo>
                  <a:cubicBezTo>
                    <a:pt x="275" y="107"/>
                    <a:pt x="295" y="100"/>
                    <a:pt x="316" y="94"/>
                  </a:cubicBezTo>
                  <a:cubicBezTo>
                    <a:pt x="318" y="93"/>
                    <a:pt x="320" y="93"/>
                    <a:pt x="322" y="92"/>
                  </a:cubicBezTo>
                  <a:cubicBezTo>
                    <a:pt x="320" y="89"/>
                    <a:pt x="319" y="86"/>
                    <a:pt x="319" y="83"/>
                  </a:cubicBezTo>
                  <a:cubicBezTo>
                    <a:pt x="291" y="91"/>
                    <a:pt x="263" y="100"/>
                    <a:pt x="235" y="109"/>
                  </a:cubicBezTo>
                  <a:cubicBezTo>
                    <a:pt x="215" y="115"/>
                    <a:pt x="195" y="122"/>
                    <a:pt x="174" y="128"/>
                  </a:cubicBezTo>
                  <a:cubicBezTo>
                    <a:pt x="173" y="128"/>
                    <a:pt x="171" y="129"/>
                    <a:pt x="169" y="129"/>
                  </a:cubicBezTo>
                  <a:cubicBezTo>
                    <a:pt x="169" y="120"/>
                    <a:pt x="170" y="111"/>
                    <a:pt x="171" y="103"/>
                  </a:cubicBezTo>
                  <a:cubicBezTo>
                    <a:pt x="172" y="84"/>
                    <a:pt x="174" y="65"/>
                    <a:pt x="176" y="45"/>
                  </a:cubicBezTo>
                  <a:cubicBezTo>
                    <a:pt x="177" y="31"/>
                    <a:pt x="178" y="16"/>
                    <a:pt x="180" y="2"/>
                  </a:cubicBezTo>
                  <a:cubicBezTo>
                    <a:pt x="180" y="2"/>
                    <a:pt x="179" y="2"/>
                    <a:pt x="178" y="2"/>
                  </a:cubicBezTo>
                  <a:cubicBezTo>
                    <a:pt x="175" y="2"/>
                    <a:pt x="172" y="1"/>
                    <a:pt x="169" y="0"/>
                  </a:cubicBezTo>
                  <a:cubicBezTo>
                    <a:pt x="169" y="2"/>
                    <a:pt x="170" y="3"/>
                    <a:pt x="170" y="4"/>
                  </a:cubicBezTo>
                  <a:cubicBezTo>
                    <a:pt x="170" y="6"/>
                    <a:pt x="170" y="9"/>
                    <a:pt x="170" y="11"/>
                  </a:cubicBezTo>
                  <a:cubicBezTo>
                    <a:pt x="166" y="51"/>
                    <a:pt x="162" y="90"/>
                    <a:pt x="159" y="129"/>
                  </a:cubicBezTo>
                  <a:cubicBezTo>
                    <a:pt x="159" y="133"/>
                    <a:pt x="157" y="133"/>
                    <a:pt x="154" y="134"/>
                  </a:cubicBezTo>
                  <a:cubicBezTo>
                    <a:pt x="137" y="140"/>
                    <a:pt x="120" y="145"/>
                    <a:pt x="102" y="150"/>
                  </a:cubicBezTo>
                  <a:cubicBezTo>
                    <a:pt x="79" y="157"/>
                    <a:pt x="55" y="165"/>
                    <a:pt x="32" y="172"/>
                  </a:cubicBezTo>
                  <a:cubicBezTo>
                    <a:pt x="21" y="175"/>
                    <a:pt x="11" y="179"/>
                    <a:pt x="0" y="182"/>
                  </a:cubicBezTo>
                  <a:cubicBezTo>
                    <a:pt x="2" y="185"/>
                    <a:pt x="3" y="188"/>
                    <a:pt x="3" y="191"/>
                  </a:cubicBezTo>
                  <a:cubicBezTo>
                    <a:pt x="54" y="175"/>
                    <a:pt x="106" y="159"/>
                    <a:pt x="158" y="143"/>
                  </a:cubicBezTo>
                  <a:cubicBezTo>
                    <a:pt x="156" y="160"/>
                    <a:pt x="155" y="177"/>
                    <a:pt x="153" y="19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Freeform 433">
              <a:extLst>
                <a:ext uri="{FF2B5EF4-FFF2-40B4-BE49-F238E27FC236}">
                  <a16:creationId xmlns:a16="http://schemas.microsoft.com/office/drawing/2014/main" id="{D64F37AC-DD31-4E46-A256-2F08B1505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2741" y="2681505"/>
              <a:ext cx="597859" cy="467889"/>
            </a:xfrm>
            <a:custGeom>
              <a:avLst/>
              <a:gdLst>
                <a:gd name="T0" fmla="*/ 53 w 149"/>
                <a:gd name="T1" fmla="*/ 80 h 117"/>
                <a:gd name="T2" fmla="*/ 147 w 149"/>
                <a:gd name="T3" fmla="*/ 8 h 117"/>
                <a:gd name="T4" fmla="*/ 149 w 149"/>
                <a:gd name="T5" fmla="*/ 8 h 117"/>
                <a:gd name="T6" fmla="*/ 143 w 149"/>
                <a:gd name="T7" fmla="*/ 0 h 117"/>
                <a:gd name="T8" fmla="*/ 0 w 149"/>
                <a:gd name="T9" fmla="*/ 109 h 117"/>
                <a:gd name="T10" fmla="*/ 6 w 149"/>
                <a:gd name="T11" fmla="*/ 117 h 117"/>
                <a:gd name="T12" fmla="*/ 6 w 149"/>
                <a:gd name="T13" fmla="*/ 116 h 117"/>
                <a:gd name="T14" fmla="*/ 53 w 149"/>
                <a:gd name="T15" fmla="*/ 8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9" h="117">
                  <a:moveTo>
                    <a:pt x="53" y="80"/>
                  </a:moveTo>
                  <a:cubicBezTo>
                    <a:pt x="85" y="56"/>
                    <a:pt x="116" y="32"/>
                    <a:pt x="147" y="8"/>
                  </a:cubicBezTo>
                  <a:cubicBezTo>
                    <a:pt x="148" y="8"/>
                    <a:pt x="148" y="8"/>
                    <a:pt x="149" y="8"/>
                  </a:cubicBezTo>
                  <a:cubicBezTo>
                    <a:pt x="146" y="5"/>
                    <a:pt x="144" y="3"/>
                    <a:pt x="143" y="0"/>
                  </a:cubicBezTo>
                  <a:cubicBezTo>
                    <a:pt x="95" y="36"/>
                    <a:pt x="48" y="73"/>
                    <a:pt x="0" y="109"/>
                  </a:cubicBezTo>
                  <a:cubicBezTo>
                    <a:pt x="3" y="111"/>
                    <a:pt x="5" y="114"/>
                    <a:pt x="6" y="117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22" y="104"/>
                    <a:pt x="38" y="92"/>
                    <a:pt x="53" y="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1" name="Freeform 434">
              <a:extLst>
                <a:ext uri="{FF2B5EF4-FFF2-40B4-BE49-F238E27FC236}">
                  <a16:creationId xmlns:a16="http://schemas.microsoft.com/office/drawing/2014/main" id="{7B83B13B-8143-4C5C-83A6-3F54E7548F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2348" y="3351347"/>
              <a:ext cx="147965" cy="375911"/>
            </a:xfrm>
            <a:custGeom>
              <a:avLst/>
              <a:gdLst>
                <a:gd name="T0" fmla="*/ 1 w 37"/>
                <a:gd name="T1" fmla="*/ 4 h 94"/>
                <a:gd name="T2" fmla="*/ 17 w 37"/>
                <a:gd name="T3" fmla="*/ 58 h 94"/>
                <a:gd name="T4" fmla="*/ 27 w 37"/>
                <a:gd name="T5" fmla="*/ 94 h 94"/>
                <a:gd name="T6" fmla="*/ 37 w 37"/>
                <a:gd name="T7" fmla="*/ 91 h 94"/>
                <a:gd name="T8" fmla="*/ 37 w 37"/>
                <a:gd name="T9" fmla="*/ 91 h 94"/>
                <a:gd name="T10" fmla="*/ 19 w 37"/>
                <a:gd name="T11" fmla="*/ 33 h 94"/>
                <a:gd name="T12" fmla="*/ 10 w 37"/>
                <a:gd name="T13" fmla="*/ 2 h 94"/>
                <a:gd name="T14" fmla="*/ 10 w 37"/>
                <a:gd name="T15" fmla="*/ 0 h 94"/>
                <a:gd name="T16" fmla="*/ 0 w 37"/>
                <a:gd name="T17" fmla="*/ 3 h 94"/>
                <a:gd name="T18" fmla="*/ 1 w 37"/>
                <a:gd name="T19" fmla="*/ 4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" h="94">
                  <a:moveTo>
                    <a:pt x="1" y="4"/>
                  </a:moveTo>
                  <a:cubicBezTo>
                    <a:pt x="6" y="22"/>
                    <a:pt x="11" y="40"/>
                    <a:pt x="17" y="58"/>
                  </a:cubicBezTo>
                  <a:cubicBezTo>
                    <a:pt x="20" y="71"/>
                    <a:pt x="24" y="83"/>
                    <a:pt x="27" y="94"/>
                  </a:cubicBezTo>
                  <a:cubicBezTo>
                    <a:pt x="30" y="92"/>
                    <a:pt x="34" y="92"/>
                    <a:pt x="37" y="91"/>
                  </a:cubicBezTo>
                  <a:cubicBezTo>
                    <a:pt x="37" y="91"/>
                    <a:pt x="37" y="91"/>
                    <a:pt x="37" y="91"/>
                  </a:cubicBezTo>
                  <a:cubicBezTo>
                    <a:pt x="31" y="72"/>
                    <a:pt x="25" y="52"/>
                    <a:pt x="19" y="33"/>
                  </a:cubicBezTo>
                  <a:cubicBezTo>
                    <a:pt x="16" y="22"/>
                    <a:pt x="13" y="12"/>
                    <a:pt x="10" y="2"/>
                  </a:cubicBezTo>
                  <a:cubicBezTo>
                    <a:pt x="10" y="1"/>
                    <a:pt x="10" y="1"/>
                    <a:pt x="10" y="0"/>
                  </a:cubicBezTo>
                  <a:cubicBezTo>
                    <a:pt x="7" y="2"/>
                    <a:pt x="4" y="3"/>
                    <a:pt x="0" y="3"/>
                  </a:cubicBezTo>
                  <a:cubicBezTo>
                    <a:pt x="0" y="3"/>
                    <a:pt x="1" y="4"/>
                    <a:pt x="1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2" name="Freeform 435">
              <a:extLst>
                <a:ext uri="{FF2B5EF4-FFF2-40B4-BE49-F238E27FC236}">
                  <a16:creationId xmlns:a16="http://schemas.microsoft.com/office/drawing/2014/main" id="{23D3C273-3964-4DB3-8BBD-508E503FD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2329" y="2809475"/>
              <a:ext cx="409904" cy="335921"/>
            </a:xfrm>
            <a:custGeom>
              <a:avLst/>
              <a:gdLst>
                <a:gd name="T0" fmla="*/ 92 w 102"/>
                <a:gd name="T1" fmla="*/ 3 h 84"/>
                <a:gd name="T2" fmla="*/ 0 w 102"/>
                <a:gd name="T3" fmla="*/ 76 h 84"/>
                <a:gd name="T4" fmla="*/ 0 w 102"/>
                <a:gd name="T5" fmla="*/ 76 h 84"/>
                <a:gd name="T6" fmla="*/ 6 w 102"/>
                <a:gd name="T7" fmla="*/ 84 h 84"/>
                <a:gd name="T8" fmla="*/ 29 w 102"/>
                <a:gd name="T9" fmla="*/ 65 h 84"/>
                <a:gd name="T10" fmla="*/ 99 w 102"/>
                <a:gd name="T11" fmla="*/ 9 h 84"/>
                <a:gd name="T12" fmla="*/ 102 w 102"/>
                <a:gd name="T13" fmla="*/ 8 h 84"/>
                <a:gd name="T14" fmla="*/ 95 w 102"/>
                <a:gd name="T15" fmla="*/ 0 h 84"/>
                <a:gd name="T16" fmla="*/ 92 w 102"/>
                <a:gd name="T17" fmla="*/ 3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84">
                  <a:moveTo>
                    <a:pt x="92" y="3"/>
                  </a:moveTo>
                  <a:cubicBezTo>
                    <a:pt x="62" y="27"/>
                    <a:pt x="31" y="51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2" y="79"/>
                    <a:pt x="4" y="81"/>
                    <a:pt x="6" y="84"/>
                  </a:cubicBezTo>
                  <a:cubicBezTo>
                    <a:pt x="14" y="78"/>
                    <a:pt x="21" y="71"/>
                    <a:pt x="29" y="65"/>
                  </a:cubicBezTo>
                  <a:cubicBezTo>
                    <a:pt x="53" y="46"/>
                    <a:pt x="76" y="28"/>
                    <a:pt x="99" y="9"/>
                  </a:cubicBezTo>
                  <a:cubicBezTo>
                    <a:pt x="100" y="8"/>
                    <a:pt x="101" y="8"/>
                    <a:pt x="102" y="8"/>
                  </a:cubicBezTo>
                  <a:cubicBezTo>
                    <a:pt x="99" y="5"/>
                    <a:pt x="97" y="3"/>
                    <a:pt x="95" y="0"/>
                  </a:cubicBezTo>
                  <a:cubicBezTo>
                    <a:pt x="95" y="1"/>
                    <a:pt x="94" y="2"/>
                    <a:pt x="92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Freeform 436">
              <a:extLst>
                <a:ext uri="{FF2B5EF4-FFF2-40B4-BE49-F238E27FC236}">
                  <a16:creationId xmlns:a16="http://schemas.microsoft.com/office/drawing/2014/main" id="{F16AEBD8-0A18-43F8-A426-097A036878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54033" y="3069414"/>
              <a:ext cx="579863" cy="477888"/>
            </a:xfrm>
            <a:custGeom>
              <a:avLst/>
              <a:gdLst>
                <a:gd name="T0" fmla="*/ 78 w 145"/>
                <a:gd name="T1" fmla="*/ 49 h 119"/>
                <a:gd name="T2" fmla="*/ 1 w 145"/>
                <a:gd name="T3" fmla="*/ 111 h 119"/>
                <a:gd name="T4" fmla="*/ 0 w 145"/>
                <a:gd name="T5" fmla="*/ 112 h 119"/>
                <a:gd name="T6" fmla="*/ 6 w 145"/>
                <a:gd name="T7" fmla="*/ 119 h 119"/>
                <a:gd name="T8" fmla="*/ 10 w 145"/>
                <a:gd name="T9" fmla="*/ 116 h 119"/>
                <a:gd name="T10" fmla="*/ 144 w 145"/>
                <a:gd name="T11" fmla="*/ 8 h 119"/>
                <a:gd name="T12" fmla="*/ 145 w 145"/>
                <a:gd name="T13" fmla="*/ 7 h 119"/>
                <a:gd name="T14" fmla="*/ 139 w 145"/>
                <a:gd name="T15" fmla="*/ 0 h 119"/>
                <a:gd name="T16" fmla="*/ 139 w 145"/>
                <a:gd name="T17" fmla="*/ 0 h 119"/>
                <a:gd name="T18" fmla="*/ 78 w 145"/>
                <a:gd name="T19" fmla="*/ 4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5" h="119">
                  <a:moveTo>
                    <a:pt x="78" y="49"/>
                  </a:moveTo>
                  <a:cubicBezTo>
                    <a:pt x="53" y="70"/>
                    <a:pt x="27" y="90"/>
                    <a:pt x="1" y="111"/>
                  </a:cubicBezTo>
                  <a:cubicBezTo>
                    <a:pt x="1" y="111"/>
                    <a:pt x="0" y="111"/>
                    <a:pt x="0" y="112"/>
                  </a:cubicBezTo>
                  <a:cubicBezTo>
                    <a:pt x="2" y="114"/>
                    <a:pt x="4" y="116"/>
                    <a:pt x="6" y="119"/>
                  </a:cubicBezTo>
                  <a:cubicBezTo>
                    <a:pt x="7" y="118"/>
                    <a:pt x="8" y="117"/>
                    <a:pt x="10" y="116"/>
                  </a:cubicBezTo>
                  <a:cubicBezTo>
                    <a:pt x="55" y="80"/>
                    <a:pt x="100" y="44"/>
                    <a:pt x="144" y="8"/>
                  </a:cubicBezTo>
                  <a:cubicBezTo>
                    <a:pt x="145" y="8"/>
                    <a:pt x="145" y="8"/>
                    <a:pt x="145" y="7"/>
                  </a:cubicBezTo>
                  <a:cubicBezTo>
                    <a:pt x="143" y="5"/>
                    <a:pt x="141" y="3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19" y="16"/>
                    <a:pt x="99" y="33"/>
                    <a:pt x="78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Freeform 437">
              <a:extLst>
                <a:ext uri="{FF2B5EF4-FFF2-40B4-BE49-F238E27FC236}">
                  <a16:creationId xmlns:a16="http://schemas.microsoft.com/office/drawing/2014/main" id="{D8DCE3C6-D7AC-4C34-ABDD-232C0C4BAE6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4522" y="3555299"/>
              <a:ext cx="773818" cy="275935"/>
            </a:xfrm>
            <a:custGeom>
              <a:avLst/>
              <a:gdLst>
                <a:gd name="T0" fmla="*/ 85 w 193"/>
                <a:gd name="T1" fmla="*/ 26 h 69"/>
                <a:gd name="T2" fmla="*/ 37 w 193"/>
                <a:gd name="T3" fmla="*/ 10 h 69"/>
                <a:gd name="T4" fmla="*/ 4 w 193"/>
                <a:gd name="T5" fmla="*/ 0 h 69"/>
                <a:gd name="T6" fmla="*/ 3 w 193"/>
                <a:gd name="T7" fmla="*/ 0 h 69"/>
                <a:gd name="T8" fmla="*/ 0 w 193"/>
                <a:gd name="T9" fmla="*/ 9 h 69"/>
                <a:gd name="T10" fmla="*/ 1 w 193"/>
                <a:gd name="T11" fmla="*/ 9 h 69"/>
                <a:gd name="T12" fmla="*/ 51 w 193"/>
                <a:gd name="T13" fmla="*/ 25 h 69"/>
                <a:gd name="T14" fmla="*/ 110 w 193"/>
                <a:gd name="T15" fmla="*/ 43 h 69"/>
                <a:gd name="T16" fmla="*/ 168 w 193"/>
                <a:gd name="T17" fmla="*/ 62 h 69"/>
                <a:gd name="T18" fmla="*/ 190 w 193"/>
                <a:gd name="T19" fmla="*/ 69 h 69"/>
                <a:gd name="T20" fmla="*/ 190 w 193"/>
                <a:gd name="T21" fmla="*/ 69 h 69"/>
                <a:gd name="T22" fmla="*/ 193 w 193"/>
                <a:gd name="T23" fmla="*/ 60 h 69"/>
                <a:gd name="T24" fmla="*/ 146 w 193"/>
                <a:gd name="T25" fmla="*/ 45 h 69"/>
                <a:gd name="T26" fmla="*/ 85 w 193"/>
                <a:gd name="T27" fmla="*/ 2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3" h="69">
                  <a:moveTo>
                    <a:pt x="85" y="26"/>
                  </a:moveTo>
                  <a:cubicBezTo>
                    <a:pt x="69" y="21"/>
                    <a:pt x="53" y="16"/>
                    <a:pt x="37" y="10"/>
                  </a:cubicBezTo>
                  <a:cubicBezTo>
                    <a:pt x="26" y="7"/>
                    <a:pt x="15" y="3"/>
                    <a:pt x="4" y="0"/>
                  </a:cubicBezTo>
                  <a:cubicBezTo>
                    <a:pt x="4" y="0"/>
                    <a:pt x="4" y="0"/>
                    <a:pt x="3" y="0"/>
                  </a:cubicBezTo>
                  <a:cubicBezTo>
                    <a:pt x="3" y="3"/>
                    <a:pt x="2" y="6"/>
                    <a:pt x="0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8" y="14"/>
                    <a:pt x="34" y="20"/>
                    <a:pt x="51" y="25"/>
                  </a:cubicBezTo>
                  <a:cubicBezTo>
                    <a:pt x="70" y="31"/>
                    <a:pt x="90" y="37"/>
                    <a:pt x="110" y="43"/>
                  </a:cubicBezTo>
                  <a:cubicBezTo>
                    <a:pt x="130" y="50"/>
                    <a:pt x="149" y="56"/>
                    <a:pt x="168" y="62"/>
                  </a:cubicBezTo>
                  <a:cubicBezTo>
                    <a:pt x="176" y="64"/>
                    <a:pt x="183" y="67"/>
                    <a:pt x="190" y="69"/>
                  </a:cubicBezTo>
                  <a:cubicBezTo>
                    <a:pt x="190" y="69"/>
                    <a:pt x="190" y="69"/>
                    <a:pt x="190" y="69"/>
                  </a:cubicBezTo>
                  <a:cubicBezTo>
                    <a:pt x="191" y="66"/>
                    <a:pt x="192" y="63"/>
                    <a:pt x="193" y="60"/>
                  </a:cubicBezTo>
                  <a:cubicBezTo>
                    <a:pt x="177" y="55"/>
                    <a:pt x="162" y="50"/>
                    <a:pt x="146" y="45"/>
                  </a:cubicBezTo>
                  <a:cubicBezTo>
                    <a:pt x="125" y="38"/>
                    <a:pt x="105" y="32"/>
                    <a:pt x="85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5" name="Freeform 438">
              <a:extLst>
                <a:ext uri="{FF2B5EF4-FFF2-40B4-BE49-F238E27FC236}">
                  <a16:creationId xmlns:a16="http://schemas.microsoft.com/office/drawing/2014/main" id="{0AAFA658-6BA5-4450-8B53-B8E310F72DE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82712" y="1793715"/>
              <a:ext cx="1091742" cy="341920"/>
            </a:xfrm>
            <a:custGeom>
              <a:avLst/>
              <a:gdLst>
                <a:gd name="T0" fmla="*/ 76 w 272"/>
                <a:gd name="T1" fmla="*/ 65 h 85"/>
                <a:gd name="T2" fmla="*/ 143 w 272"/>
                <a:gd name="T3" fmla="*/ 46 h 85"/>
                <a:gd name="T4" fmla="*/ 219 w 272"/>
                <a:gd name="T5" fmla="*/ 24 h 85"/>
                <a:gd name="T6" fmla="*/ 265 w 272"/>
                <a:gd name="T7" fmla="*/ 11 h 85"/>
                <a:gd name="T8" fmla="*/ 271 w 272"/>
                <a:gd name="T9" fmla="*/ 9 h 85"/>
                <a:gd name="T10" fmla="*/ 272 w 272"/>
                <a:gd name="T11" fmla="*/ 9 h 85"/>
                <a:gd name="T12" fmla="*/ 270 w 272"/>
                <a:gd name="T13" fmla="*/ 0 h 85"/>
                <a:gd name="T14" fmla="*/ 269 w 272"/>
                <a:gd name="T15" fmla="*/ 0 h 85"/>
                <a:gd name="T16" fmla="*/ 246 w 272"/>
                <a:gd name="T17" fmla="*/ 7 h 85"/>
                <a:gd name="T18" fmla="*/ 188 w 272"/>
                <a:gd name="T19" fmla="*/ 23 h 85"/>
                <a:gd name="T20" fmla="*/ 145 w 272"/>
                <a:gd name="T21" fmla="*/ 36 h 85"/>
                <a:gd name="T22" fmla="*/ 88 w 272"/>
                <a:gd name="T23" fmla="*/ 52 h 85"/>
                <a:gd name="T24" fmla="*/ 0 w 272"/>
                <a:gd name="T25" fmla="*/ 74 h 85"/>
                <a:gd name="T26" fmla="*/ 4 w 272"/>
                <a:gd name="T27" fmla="*/ 85 h 85"/>
                <a:gd name="T28" fmla="*/ 76 w 272"/>
                <a:gd name="T29" fmla="*/ 65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72" h="85">
                  <a:moveTo>
                    <a:pt x="76" y="65"/>
                  </a:moveTo>
                  <a:cubicBezTo>
                    <a:pt x="98" y="58"/>
                    <a:pt x="121" y="52"/>
                    <a:pt x="143" y="46"/>
                  </a:cubicBezTo>
                  <a:cubicBezTo>
                    <a:pt x="168" y="39"/>
                    <a:pt x="194" y="31"/>
                    <a:pt x="219" y="24"/>
                  </a:cubicBezTo>
                  <a:cubicBezTo>
                    <a:pt x="234" y="20"/>
                    <a:pt x="250" y="15"/>
                    <a:pt x="265" y="11"/>
                  </a:cubicBezTo>
                  <a:cubicBezTo>
                    <a:pt x="267" y="10"/>
                    <a:pt x="269" y="10"/>
                    <a:pt x="271" y="9"/>
                  </a:cubicBezTo>
                  <a:cubicBezTo>
                    <a:pt x="271" y="9"/>
                    <a:pt x="272" y="9"/>
                    <a:pt x="272" y="9"/>
                  </a:cubicBezTo>
                  <a:cubicBezTo>
                    <a:pt x="271" y="6"/>
                    <a:pt x="270" y="3"/>
                    <a:pt x="270" y="0"/>
                  </a:cubicBezTo>
                  <a:cubicBezTo>
                    <a:pt x="270" y="0"/>
                    <a:pt x="270" y="0"/>
                    <a:pt x="269" y="0"/>
                  </a:cubicBezTo>
                  <a:cubicBezTo>
                    <a:pt x="261" y="2"/>
                    <a:pt x="254" y="4"/>
                    <a:pt x="246" y="7"/>
                  </a:cubicBezTo>
                  <a:cubicBezTo>
                    <a:pt x="226" y="12"/>
                    <a:pt x="207" y="18"/>
                    <a:pt x="188" y="23"/>
                  </a:cubicBezTo>
                  <a:cubicBezTo>
                    <a:pt x="174" y="27"/>
                    <a:pt x="159" y="31"/>
                    <a:pt x="145" y="36"/>
                  </a:cubicBezTo>
                  <a:cubicBezTo>
                    <a:pt x="126" y="41"/>
                    <a:pt x="107" y="46"/>
                    <a:pt x="88" y="52"/>
                  </a:cubicBezTo>
                  <a:cubicBezTo>
                    <a:pt x="75" y="55"/>
                    <a:pt x="14" y="73"/>
                    <a:pt x="0" y="74"/>
                  </a:cubicBezTo>
                  <a:cubicBezTo>
                    <a:pt x="2" y="78"/>
                    <a:pt x="3" y="81"/>
                    <a:pt x="4" y="85"/>
                  </a:cubicBezTo>
                  <a:cubicBezTo>
                    <a:pt x="18" y="80"/>
                    <a:pt x="61" y="69"/>
                    <a:pt x="76" y="6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6" name="Freeform 439">
              <a:extLst>
                <a:ext uri="{FF2B5EF4-FFF2-40B4-BE49-F238E27FC236}">
                  <a16:creationId xmlns:a16="http://schemas.microsoft.com/office/drawing/2014/main" id="{7D0BC470-9AA0-4FFF-8DCF-BAFF5F729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6830843" y="3339350"/>
              <a:ext cx="295930" cy="631851"/>
            </a:xfrm>
            <a:custGeom>
              <a:avLst/>
              <a:gdLst>
                <a:gd name="T0" fmla="*/ 39 w 74"/>
                <a:gd name="T1" fmla="*/ 87 h 158"/>
                <a:gd name="T2" fmla="*/ 66 w 74"/>
                <a:gd name="T3" fmla="*/ 22 h 158"/>
                <a:gd name="T4" fmla="*/ 73 w 74"/>
                <a:gd name="T5" fmla="*/ 5 h 158"/>
                <a:gd name="T6" fmla="*/ 74 w 74"/>
                <a:gd name="T7" fmla="*/ 4 h 158"/>
                <a:gd name="T8" fmla="*/ 64 w 74"/>
                <a:gd name="T9" fmla="*/ 0 h 158"/>
                <a:gd name="T10" fmla="*/ 64 w 74"/>
                <a:gd name="T11" fmla="*/ 1 h 158"/>
                <a:gd name="T12" fmla="*/ 36 w 74"/>
                <a:gd name="T13" fmla="*/ 67 h 158"/>
                <a:gd name="T14" fmla="*/ 17 w 74"/>
                <a:gd name="T15" fmla="*/ 113 h 158"/>
                <a:gd name="T16" fmla="*/ 0 w 74"/>
                <a:gd name="T17" fmla="*/ 154 h 158"/>
                <a:gd name="T18" fmla="*/ 9 w 74"/>
                <a:gd name="T19" fmla="*/ 158 h 158"/>
                <a:gd name="T20" fmla="*/ 12 w 74"/>
                <a:gd name="T21" fmla="*/ 150 h 158"/>
                <a:gd name="T22" fmla="*/ 39 w 74"/>
                <a:gd name="T23" fmla="*/ 87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4" h="158">
                  <a:moveTo>
                    <a:pt x="39" y="87"/>
                  </a:moveTo>
                  <a:cubicBezTo>
                    <a:pt x="48" y="65"/>
                    <a:pt x="57" y="43"/>
                    <a:pt x="66" y="22"/>
                  </a:cubicBezTo>
                  <a:cubicBezTo>
                    <a:pt x="69" y="16"/>
                    <a:pt x="71" y="11"/>
                    <a:pt x="73" y="5"/>
                  </a:cubicBezTo>
                  <a:cubicBezTo>
                    <a:pt x="73" y="5"/>
                    <a:pt x="73" y="5"/>
                    <a:pt x="74" y="4"/>
                  </a:cubicBezTo>
                  <a:cubicBezTo>
                    <a:pt x="70" y="3"/>
                    <a:pt x="67" y="2"/>
                    <a:pt x="64" y="0"/>
                  </a:cubicBezTo>
                  <a:cubicBezTo>
                    <a:pt x="64" y="1"/>
                    <a:pt x="64" y="1"/>
                    <a:pt x="64" y="1"/>
                  </a:cubicBezTo>
                  <a:cubicBezTo>
                    <a:pt x="55" y="23"/>
                    <a:pt x="45" y="45"/>
                    <a:pt x="36" y="67"/>
                  </a:cubicBezTo>
                  <a:cubicBezTo>
                    <a:pt x="30" y="82"/>
                    <a:pt x="24" y="98"/>
                    <a:pt x="17" y="113"/>
                  </a:cubicBezTo>
                  <a:cubicBezTo>
                    <a:pt x="12" y="127"/>
                    <a:pt x="6" y="141"/>
                    <a:pt x="0" y="154"/>
                  </a:cubicBezTo>
                  <a:cubicBezTo>
                    <a:pt x="3" y="155"/>
                    <a:pt x="6" y="156"/>
                    <a:pt x="9" y="158"/>
                  </a:cubicBezTo>
                  <a:cubicBezTo>
                    <a:pt x="9" y="155"/>
                    <a:pt x="10" y="153"/>
                    <a:pt x="12" y="150"/>
                  </a:cubicBezTo>
                  <a:cubicBezTo>
                    <a:pt x="21" y="129"/>
                    <a:pt x="30" y="108"/>
                    <a:pt x="39" y="8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7" name="Freeform 440">
              <a:extLst>
                <a:ext uri="{FF2B5EF4-FFF2-40B4-BE49-F238E27FC236}">
                  <a16:creationId xmlns:a16="http://schemas.microsoft.com/office/drawing/2014/main" id="{78CE8455-8536-4640-A22E-9F811A046E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98732" y="1861699"/>
              <a:ext cx="3011288" cy="1585626"/>
            </a:xfrm>
            <a:custGeom>
              <a:avLst/>
              <a:gdLst>
                <a:gd name="T0" fmla="*/ 191 w 751"/>
                <a:gd name="T1" fmla="*/ 160 h 395"/>
                <a:gd name="T2" fmla="*/ 333 w 751"/>
                <a:gd name="T3" fmla="*/ 94 h 395"/>
                <a:gd name="T4" fmla="*/ 436 w 751"/>
                <a:gd name="T5" fmla="*/ 102 h 395"/>
                <a:gd name="T6" fmla="*/ 337 w 751"/>
                <a:gd name="T7" fmla="*/ 257 h 395"/>
                <a:gd name="T8" fmla="*/ 212 w 751"/>
                <a:gd name="T9" fmla="*/ 210 h 395"/>
                <a:gd name="T10" fmla="*/ 193 w 751"/>
                <a:gd name="T11" fmla="*/ 209 h 395"/>
                <a:gd name="T12" fmla="*/ 282 w 751"/>
                <a:gd name="T13" fmla="*/ 267 h 395"/>
                <a:gd name="T14" fmla="*/ 174 w 751"/>
                <a:gd name="T15" fmla="*/ 222 h 395"/>
                <a:gd name="T16" fmla="*/ 165 w 751"/>
                <a:gd name="T17" fmla="*/ 224 h 395"/>
                <a:gd name="T18" fmla="*/ 167 w 751"/>
                <a:gd name="T19" fmla="*/ 292 h 395"/>
                <a:gd name="T20" fmla="*/ 0 w 751"/>
                <a:gd name="T21" fmla="*/ 326 h 395"/>
                <a:gd name="T22" fmla="*/ 69 w 751"/>
                <a:gd name="T23" fmla="*/ 322 h 395"/>
                <a:gd name="T24" fmla="*/ 173 w 751"/>
                <a:gd name="T25" fmla="*/ 301 h 395"/>
                <a:gd name="T26" fmla="*/ 181 w 751"/>
                <a:gd name="T27" fmla="*/ 381 h 395"/>
                <a:gd name="T28" fmla="*/ 190 w 751"/>
                <a:gd name="T29" fmla="*/ 379 h 395"/>
                <a:gd name="T30" fmla="*/ 183 w 751"/>
                <a:gd name="T31" fmla="*/ 299 h 395"/>
                <a:gd name="T32" fmla="*/ 296 w 751"/>
                <a:gd name="T33" fmla="*/ 277 h 395"/>
                <a:gd name="T34" fmla="*/ 213 w 751"/>
                <a:gd name="T35" fmla="*/ 386 h 395"/>
                <a:gd name="T36" fmla="*/ 219 w 751"/>
                <a:gd name="T37" fmla="*/ 393 h 395"/>
                <a:gd name="T38" fmla="*/ 368 w 751"/>
                <a:gd name="T39" fmla="*/ 323 h 395"/>
                <a:gd name="T40" fmla="*/ 328 w 751"/>
                <a:gd name="T41" fmla="*/ 286 h 395"/>
                <a:gd name="T42" fmla="*/ 420 w 751"/>
                <a:gd name="T43" fmla="*/ 250 h 395"/>
                <a:gd name="T44" fmla="*/ 515 w 751"/>
                <a:gd name="T45" fmla="*/ 221 h 395"/>
                <a:gd name="T46" fmla="*/ 523 w 751"/>
                <a:gd name="T47" fmla="*/ 196 h 395"/>
                <a:gd name="T48" fmla="*/ 483 w 751"/>
                <a:gd name="T49" fmla="*/ 134 h 395"/>
                <a:gd name="T50" fmla="*/ 577 w 751"/>
                <a:gd name="T51" fmla="*/ 106 h 395"/>
                <a:gd name="T52" fmla="*/ 565 w 751"/>
                <a:gd name="T53" fmla="*/ 184 h 395"/>
                <a:gd name="T54" fmla="*/ 586 w 751"/>
                <a:gd name="T55" fmla="*/ 109 h 395"/>
                <a:gd name="T56" fmla="*/ 750 w 751"/>
                <a:gd name="T57" fmla="*/ 114 h 395"/>
                <a:gd name="T58" fmla="*/ 751 w 751"/>
                <a:gd name="T59" fmla="*/ 104 h 395"/>
                <a:gd name="T60" fmla="*/ 594 w 751"/>
                <a:gd name="T61" fmla="*/ 97 h 395"/>
                <a:gd name="T62" fmla="*/ 606 w 751"/>
                <a:gd name="T63" fmla="*/ 40 h 395"/>
                <a:gd name="T64" fmla="*/ 597 w 751"/>
                <a:gd name="T65" fmla="*/ 37 h 395"/>
                <a:gd name="T66" fmla="*/ 525 w 751"/>
                <a:gd name="T67" fmla="*/ 93 h 395"/>
                <a:gd name="T68" fmla="*/ 584 w 751"/>
                <a:gd name="T69" fmla="*/ 22 h 395"/>
                <a:gd name="T70" fmla="*/ 446 w 751"/>
                <a:gd name="T71" fmla="*/ 90 h 395"/>
                <a:gd name="T72" fmla="*/ 348 w 751"/>
                <a:gd name="T73" fmla="*/ 7 h 395"/>
                <a:gd name="T74" fmla="*/ 267 w 751"/>
                <a:gd name="T75" fmla="*/ 62 h 395"/>
                <a:gd name="T76" fmla="*/ 301 w 751"/>
                <a:gd name="T77" fmla="*/ 3 h 395"/>
                <a:gd name="T78" fmla="*/ 237 w 751"/>
                <a:gd name="T79" fmla="*/ 80 h 395"/>
                <a:gd name="T80" fmla="*/ 37 w 751"/>
                <a:gd name="T81" fmla="*/ 71 h 395"/>
                <a:gd name="T82" fmla="*/ 25 w 751"/>
                <a:gd name="T83" fmla="*/ 75 h 395"/>
                <a:gd name="T84" fmla="*/ 183 w 751"/>
                <a:gd name="T85" fmla="*/ 156 h 395"/>
                <a:gd name="T86" fmla="*/ 332 w 751"/>
                <a:gd name="T87" fmla="*/ 268 h 395"/>
                <a:gd name="T88" fmla="*/ 500 w 751"/>
                <a:gd name="T89" fmla="*/ 102 h 395"/>
                <a:gd name="T90" fmla="*/ 448 w 751"/>
                <a:gd name="T91" fmla="*/ 100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751" h="395">
                  <a:moveTo>
                    <a:pt x="183" y="156"/>
                  </a:moveTo>
                  <a:cubicBezTo>
                    <a:pt x="186" y="157"/>
                    <a:pt x="188" y="159"/>
                    <a:pt x="191" y="161"/>
                  </a:cubicBezTo>
                  <a:cubicBezTo>
                    <a:pt x="191" y="161"/>
                    <a:pt x="191" y="160"/>
                    <a:pt x="191" y="160"/>
                  </a:cubicBezTo>
                  <a:cubicBezTo>
                    <a:pt x="209" y="137"/>
                    <a:pt x="226" y="115"/>
                    <a:pt x="244" y="93"/>
                  </a:cubicBezTo>
                  <a:cubicBezTo>
                    <a:pt x="244" y="91"/>
                    <a:pt x="247" y="91"/>
                    <a:pt x="248" y="91"/>
                  </a:cubicBezTo>
                  <a:cubicBezTo>
                    <a:pt x="276" y="92"/>
                    <a:pt x="305" y="93"/>
                    <a:pt x="333" y="94"/>
                  </a:cubicBezTo>
                  <a:cubicBezTo>
                    <a:pt x="346" y="95"/>
                    <a:pt x="360" y="96"/>
                    <a:pt x="373" y="96"/>
                  </a:cubicBezTo>
                  <a:cubicBezTo>
                    <a:pt x="392" y="97"/>
                    <a:pt x="411" y="98"/>
                    <a:pt x="430" y="99"/>
                  </a:cubicBezTo>
                  <a:cubicBezTo>
                    <a:pt x="432" y="99"/>
                    <a:pt x="434" y="100"/>
                    <a:pt x="436" y="102"/>
                  </a:cubicBezTo>
                  <a:cubicBezTo>
                    <a:pt x="446" y="113"/>
                    <a:pt x="457" y="124"/>
                    <a:pt x="468" y="136"/>
                  </a:cubicBezTo>
                  <a:cubicBezTo>
                    <a:pt x="428" y="175"/>
                    <a:pt x="388" y="214"/>
                    <a:pt x="348" y="253"/>
                  </a:cubicBezTo>
                  <a:cubicBezTo>
                    <a:pt x="345" y="256"/>
                    <a:pt x="341" y="257"/>
                    <a:pt x="337" y="257"/>
                  </a:cubicBezTo>
                  <a:cubicBezTo>
                    <a:pt x="325" y="260"/>
                    <a:pt x="313" y="262"/>
                    <a:pt x="302" y="264"/>
                  </a:cubicBezTo>
                  <a:cubicBezTo>
                    <a:pt x="299" y="265"/>
                    <a:pt x="296" y="265"/>
                    <a:pt x="293" y="263"/>
                  </a:cubicBezTo>
                  <a:cubicBezTo>
                    <a:pt x="266" y="246"/>
                    <a:pt x="239" y="228"/>
                    <a:pt x="212" y="210"/>
                  </a:cubicBezTo>
                  <a:cubicBezTo>
                    <a:pt x="208" y="208"/>
                    <a:pt x="205" y="206"/>
                    <a:pt x="202" y="203"/>
                  </a:cubicBezTo>
                  <a:cubicBezTo>
                    <a:pt x="200" y="202"/>
                    <a:pt x="199" y="202"/>
                    <a:pt x="198" y="201"/>
                  </a:cubicBezTo>
                  <a:cubicBezTo>
                    <a:pt x="197" y="204"/>
                    <a:pt x="195" y="207"/>
                    <a:pt x="193" y="209"/>
                  </a:cubicBezTo>
                  <a:cubicBezTo>
                    <a:pt x="193" y="209"/>
                    <a:pt x="193" y="209"/>
                    <a:pt x="194" y="209"/>
                  </a:cubicBezTo>
                  <a:cubicBezTo>
                    <a:pt x="214" y="223"/>
                    <a:pt x="235" y="236"/>
                    <a:pt x="256" y="250"/>
                  </a:cubicBezTo>
                  <a:cubicBezTo>
                    <a:pt x="265" y="256"/>
                    <a:pt x="273" y="262"/>
                    <a:pt x="282" y="267"/>
                  </a:cubicBezTo>
                  <a:cubicBezTo>
                    <a:pt x="282" y="268"/>
                    <a:pt x="282" y="268"/>
                    <a:pt x="282" y="269"/>
                  </a:cubicBezTo>
                  <a:cubicBezTo>
                    <a:pt x="249" y="275"/>
                    <a:pt x="215" y="282"/>
                    <a:pt x="181" y="289"/>
                  </a:cubicBezTo>
                  <a:cubicBezTo>
                    <a:pt x="179" y="266"/>
                    <a:pt x="176" y="244"/>
                    <a:pt x="174" y="222"/>
                  </a:cubicBezTo>
                  <a:cubicBezTo>
                    <a:pt x="171" y="222"/>
                    <a:pt x="168" y="223"/>
                    <a:pt x="165" y="223"/>
                  </a:cubicBezTo>
                  <a:cubicBezTo>
                    <a:pt x="165" y="223"/>
                    <a:pt x="165" y="223"/>
                    <a:pt x="165" y="223"/>
                  </a:cubicBezTo>
                  <a:cubicBezTo>
                    <a:pt x="165" y="223"/>
                    <a:pt x="165" y="224"/>
                    <a:pt x="165" y="224"/>
                  </a:cubicBezTo>
                  <a:cubicBezTo>
                    <a:pt x="166" y="233"/>
                    <a:pt x="167" y="242"/>
                    <a:pt x="168" y="250"/>
                  </a:cubicBezTo>
                  <a:cubicBezTo>
                    <a:pt x="169" y="263"/>
                    <a:pt x="170" y="275"/>
                    <a:pt x="171" y="287"/>
                  </a:cubicBezTo>
                  <a:cubicBezTo>
                    <a:pt x="172" y="291"/>
                    <a:pt x="170" y="292"/>
                    <a:pt x="167" y="292"/>
                  </a:cubicBezTo>
                  <a:cubicBezTo>
                    <a:pt x="154" y="295"/>
                    <a:pt x="47" y="317"/>
                    <a:pt x="30" y="320"/>
                  </a:cubicBezTo>
                  <a:cubicBezTo>
                    <a:pt x="20" y="323"/>
                    <a:pt x="10" y="325"/>
                    <a:pt x="0" y="326"/>
                  </a:cubicBezTo>
                  <a:cubicBezTo>
                    <a:pt x="0" y="327"/>
                    <a:pt x="0" y="326"/>
                    <a:pt x="0" y="326"/>
                  </a:cubicBezTo>
                  <a:cubicBezTo>
                    <a:pt x="1" y="329"/>
                    <a:pt x="1" y="333"/>
                    <a:pt x="1" y="336"/>
                  </a:cubicBezTo>
                  <a:cubicBezTo>
                    <a:pt x="2" y="336"/>
                    <a:pt x="2" y="336"/>
                    <a:pt x="2" y="336"/>
                  </a:cubicBezTo>
                  <a:cubicBezTo>
                    <a:pt x="24" y="331"/>
                    <a:pt x="46" y="326"/>
                    <a:pt x="69" y="322"/>
                  </a:cubicBezTo>
                  <a:cubicBezTo>
                    <a:pt x="86" y="318"/>
                    <a:pt x="104" y="315"/>
                    <a:pt x="121" y="311"/>
                  </a:cubicBezTo>
                  <a:cubicBezTo>
                    <a:pt x="137" y="308"/>
                    <a:pt x="153" y="305"/>
                    <a:pt x="169" y="301"/>
                  </a:cubicBezTo>
                  <a:cubicBezTo>
                    <a:pt x="170" y="301"/>
                    <a:pt x="171" y="301"/>
                    <a:pt x="173" y="301"/>
                  </a:cubicBezTo>
                  <a:cubicBezTo>
                    <a:pt x="173" y="308"/>
                    <a:pt x="174" y="315"/>
                    <a:pt x="175" y="321"/>
                  </a:cubicBezTo>
                  <a:cubicBezTo>
                    <a:pt x="177" y="341"/>
                    <a:pt x="179" y="361"/>
                    <a:pt x="181" y="380"/>
                  </a:cubicBezTo>
                  <a:cubicBezTo>
                    <a:pt x="181" y="381"/>
                    <a:pt x="181" y="381"/>
                    <a:pt x="181" y="381"/>
                  </a:cubicBezTo>
                  <a:cubicBezTo>
                    <a:pt x="183" y="380"/>
                    <a:pt x="186" y="380"/>
                    <a:pt x="189" y="380"/>
                  </a:cubicBezTo>
                  <a:cubicBezTo>
                    <a:pt x="190" y="380"/>
                    <a:pt x="190" y="380"/>
                    <a:pt x="191" y="380"/>
                  </a:cubicBezTo>
                  <a:cubicBezTo>
                    <a:pt x="191" y="380"/>
                    <a:pt x="190" y="380"/>
                    <a:pt x="190" y="379"/>
                  </a:cubicBezTo>
                  <a:cubicBezTo>
                    <a:pt x="189" y="365"/>
                    <a:pt x="187" y="350"/>
                    <a:pt x="186" y="336"/>
                  </a:cubicBezTo>
                  <a:cubicBezTo>
                    <a:pt x="185" y="325"/>
                    <a:pt x="184" y="313"/>
                    <a:pt x="182" y="302"/>
                  </a:cubicBezTo>
                  <a:cubicBezTo>
                    <a:pt x="182" y="301"/>
                    <a:pt x="183" y="300"/>
                    <a:pt x="183" y="299"/>
                  </a:cubicBezTo>
                  <a:cubicBezTo>
                    <a:pt x="201" y="295"/>
                    <a:pt x="220" y="291"/>
                    <a:pt x="238" y="287"/>
                  </a:cubicBezTo>
                  <a:cubicBezTo>
                    <a:pt x="256" y="283"/>
                    <a:pt x="274" y="280"/>
                    <a:pt x="293" y="276"/>
                  </a:cubicBezTo>
                  <a:cubicBezTo>
                    <a:pt x="294" y="276"/>
                    <a:pt x="295" y="276"/>
                    <a:pt x="296" y="277"/>
                  </a:cubicBezTo>
                  <a:cubicBezTo>
                    <a:pt x="302" y="280"/>
                    <a:pt x="307" y="284"/>
                    <a:pt x="313" y="288"/>
                  </a:cubicBezTo>
                  <a:cubicBezTo>
                    <a:pt x="307" y="294"/>
                    <a:pt x="301" y="300"/>
                    <a:pt x="294" y="306"/>
                  </a:cubicBezTo>
                  <a:cubicBezTo>
                    <a:pt x="267" y="333"/>
                    <a:pt x="240" y="359"/>
                    <a:pt x="213" y="386"/>
                  </a:cubicBezTo>
                  <a:cubicBezTo>
                    <a:pt x="212" y="387"/>
                    <a:pt x="211" y="387"/>
                    <a:pt x="211" y="388"/>
                  </a:cubicBezTo>
                  <a:cubicBezTo>
                    <a:pt x="213" y="390"/>
                    <a:pt x="216" y="392"/>
                    <a:pt x="218" y="395"/>
                  </a:cubicBezTo>
                  <a:cubicBezTo>
                    <a:pt x="218" y="394"/>
                    <a:pt x="218" y="394"/>
                    <a:pt x="219" y="393"/>
                  </a:cubicBezTo>
                  <a:cubicBezTo>
                    <a:pt x="252" y="361"/>
                    <a:pt x="285" y="328"/>
                    <a:pt x="318" y="296"/>
                  </a:cubicBezTo>
                  <a:cubicBezTo>
                    <a:pt x="319" y="295"/>
                    <a:pt x="320" y="294"/>
                    <a:pt x="322" y="293"/>
                  </a:cubicBezTo>
                  <a:cubicBezTo>
                    <a:pt x="337" y="303"/>
                    <a:pt x="353" y="313"/>
                    <a:pt x="368" y="323"/>
                  </a:cubicBezTo>
                  <a:cubicBezTo>
                    <a:pt x="370" y="320"/>
                    <a:pt x="371" y="318"/>
                    <a:pt x="374" y="315"/>
                  </a:cubicBezTo>
                  <a:cubicBezTo>
                    <a:pt x="373" y="315"/>
                    <a:pt x="373" y="315"/>
                    <a:pt x="373" y="315"/>
                  </a:cubicBezTo>
                  <a:cubicBezTo>
                    <a:pt x="358" y="305"/>
                    <a:pt x="344" y="296"/>
                    <a:pt x="328" y="286"/>
                  </a:cubicBezTo>
                  <a:cubicBezTo>
                    <a:pt x="334" y="280"/>
                    <a:pt x="340" y="275"/>
                    <a:pt x="345" y="269"/>
                  </a:cubicBezTo>
                  <a:cubicBezTo>
                    <a:pt x="351" y="262"/>
                    <a:pt x="359" y="263"/>
                    <a:pt x="366" y="261"/>
                  </a:cubicBezTo>
                  <a:cubicBezTo>
                    <a:pt x="384" y="257"/>
                    <a:pt x="402" y="254"/>
                    <a:pt x="420" y="250"/>
                  </a:cubicBezTo>
                  <a:cubicBezTo>
                    <a:pt x="438" y="246"/>
                    <a:pt x="455" y="243"/>
                    <a:pt x="473" y="239"/>
                  </a:cubicBezTo>
                  <a:cubicBezTo>
                    <a:pt x="488" y="236"/>
                    <a:pt x="503" y="233"/>
                    <a:pt x="517" y="230"/>
                  </a:cubicBezTo>
                  <a:cubicBezTo>
                    <a:pt x="516" y="227"/>
                    <a:pt x="516" y="224"/>
                    <a:pt x="515" y="221"/>
                  </a:cubicBezTo>
                  <a:cubicBezTo>
                    <a:pt x="466" y="231"/>
                    <a:pt x="415" y="241"/>
                    <a:pt x="363" y="252"/>
                  </a:cubicBezTo>
                  <a:cubicBezTo>
                    <a:pt x="401" y="215"/>
                    <a:pt x="437" y="179"/>
                    <a:pt x="474" y="143"/>
                  </a:cubicBezTo>
                  <a:cubicBezTo>
                    <a:pt x="491" y="161"/>
                    <a:pt x="507" y="179"/>
                    <a:pt x="523" y="196"/>
                  </a:cubicBezTo>
                  <a:cubicBezTo>
                    <a:pt x="525" y="193"/>
                    <a:pt x="527" y="191"/>
                    <a:pt x="529" y="189"/>
                  </a:cubicBezTo>
                  <a:cubicBezTo>
                    <a:pt x="514" y="172"/>
                    <a:pt x="498" y="156"/>
                    <a:pt x="483" y="139"/>
                  </a:cubicBezTo>
                  <a:cubicBezTo>
                    <a:pt x="482" y="138"/>
                    <a:pt x="482" y="135"/>
                    <a:pt x="483" y="134"/>
                  </a:cubicBezTo>
                  <a:cubicBezTo>
                    <a:pt x="493" y="124"/>
                    <a:pt x="503" y="115"/>
                    <a:pt x="513" y="105"/>
                  </a:cubicBezTo>
                  <a:cubicBezTo>
                    <a:pt x="515" y="104"/>
                    <a:pt x="516" y="103"/>
                    <a:pt x="518" y="103"/>
                  </a:cubicBezTo>
                  <a:cubicBezTo>
                    <a:pt x="537" y="104"/>
                    <a:pt x="557" y="105"/>
                    <a:pt x="577" y="106"/>
                  </a:cubicBezTo>
                  <a:cubicBezTo>
                    <a:pt x="576" y="110"/>
                    <a:pt x="575" y="114"/>
                    <a:pt x="574" y="118"/>
                  </a:cubicBezTo>
                  <a:cubicBezTo>
                    <a:pt x="568" y="139"/>
                    <a:pt x="562" y="161"/>
                    <a:pt x="556" y="182"/>
                  </a:cubicBezTo>
                  <a:cubicBezTo>
                    <a:pt x="559" y="182"/>
                    <a:pt x="562" y="183"/>
                    <a:pt x="565" y="184"/>
                  </a:cubicBezTo>
                  <a:cubicBezTo>
                    <a:pt x="567" y="179"/>
                    <a:pt x="569" y="173"/>
                    <a:pt x="570" y="168"/>
                  </a:cubicBezTo>
                  <a:cubicBezTo>
                    <a:pt x="574" y="156"/>
                    <a:pt x="577" y="144"/>
                    <a:pt x="580" y="132"/>
                  </a:cubicBezTo>
                  <a:cubicBezTo>
                    <a:pt x="582" y="124"/>
                    <a:pt x="584" y="117"/>
                    <a:pt x="586" y="109"/>
                  </a:cubicBezTo>
                  <a:cubicBezTo>
                    <a:pt x="587" y="106"/>
                    <a:pt x="589" y="106"/>
                    <a:pt x="591" y="106"/>
                  </a:cubicBezTo>
                  <a:cubicBezTo>
                    <a:pt x="619" y="108"/>
                    <a:pt x="646" y="109"/>
                    <a:pt x="673" y="110"/>
                  </a:cubicBezTo>
                  <a:cubicBezTo>
                    <a:pt x="698" y="111"/>
                    <a:pt x="724" y="112"/>
                    <a:pt x="750" y="114"/>
                  </a:cubicBezTo>
                  <a:cubicBezTo>
                    <a:pt x="750" y="114"/>
                    <a:pt x="750" y="114"/>
                    <a:pt x="751" y="114"/>
                  </a:cubicBezTo>
                  <a:cubicBezTo>
                    <a:pt x="750" y="113"/>
                    <a:pt x="750" y="112"/>
                    <a:pt x="750" y="111"/>
                  </a:cubicBezTo>
                  <a:cubicBezTo>
                    <a:pt x="750" y="108"/>
                    <a:pt x="751" y="106"/>
                    <a:pt x="751" y="104"/>
                  </a:cubicBezTo>
                  <a:cubicBezTo>
                    <a:pt x="751" y="104"/>
                    <a:pt x="751" y="104"/>
                    <a:pt x="751" y="104"/>
                  </a:cubicBezTo>
                  <a:cubicBezTo>
                    <a:pt x="722" y="103"/>
                    <a:pt x="694" y="101"/>
                    <a:pt x="666" y="100"/>
                  </a:cubicBezTo>
                  <a:cubicBezTo>
                    <a:pt x="642" y="99"/>
                    <a:pt x="618" y="98"/>
                    <a:pt x="594" y="97"/>
                  </a:cubicBezTo>
                  <a:cubicBezTo>
                    <a:pt x="593" y="97"/>
                    <a:pt x="592" y="97"/>
                    <a:pt x="590" y="96"/>
                  </a:cubicBezTo>
                  <a:cubicBezTo>
                    <a:pt x="593" y="87"/>
                    <a:pt x="596" y="77"/>
                    <a:pt x="598" y="68"/>
                  </a:cubicBezTo>
                  <a:cubicBezTo>
                    <a:pt x="601" y="58"/>
                    <a:pt x="604" y="49"/>
                    <a:pt x="606" y="40"/>
                  </a:cubicBezTo>
                  <a:cubicBezTo>
                    <a:pt x="606" y="38"/>
                    <a:pt x="607" y="37"/>
                    <a:pt x="607" y="36"/>
                  </a:cubicBezTo>
                  <a:cubicBezTo>
                    <a:pt x="604" y="36"/>
                    <a:pt x="601" y="35"/>
                    <a:pt x="598" y="34"/>
                  </a:cubicBezTo>
                  <a:cubicBezTo>
                    <a:pt x="598" y="35"/>
                    <a:pt x="598" y="36"/>
                    <a:pt x="597" y="37"/>
                  </a:cubicBezTo>
                  <a:cubicBezTo>
                    <a:pt x="594" y="48"/>
                    <a:pt x="591" y="59"/>
                    <a:pt x="588" y="71"/>
                  </a:cubicBezTo>
                  <a:cubicBezTo>
                    <a:pt x="585" y="79"/>
                    <a:pt x="583" y="88"/>
                    <a:pt x="580" y="96"/>
                  </a:cubicBezTo>
                  <a:cubicBezTo>
                    <a:pt x="562" y="95"/>
                    <a:pt x="544" y="95"/>
                    <a:pt x="525" y="93"/>
                  </a:cubicBezTo>
                  <a:cubicBezTo>
                    <a:pt x="547" y="72"/>
                    <a:pt x="569" y="50"/>
                    <a:pt x="591" y="29"/>
                  </a:cubicBezTo>
                  <a:cubicBezTo>
                    <a:pt x="588" y="27"/>
                    <a:pt x="586" y="24"/>
                    <a:pt x="584" y="22"/>
                  </a:cubicBezTo>
                  <a:cubicBezTo>
                    <a:pt x="584" y="22"/>
                    <a:pt x="584" y="22"/>
                    <a:pt x="584" y="22"/>
                  </a:cubicBezTo>
                  <a:cubicBezTo>
                    <a:pt x="562" y="44"/>
                    <a:pt x="540" y="65"/>
                    <a:pt x="519" y="87"/>
                  </a:cubicBezTo>
                  <a:cubicBezTo>
                    <a:pt x="514" y="92"/>
                    <a:pt x="509" y="93"/>
                    <a:pt x="502" y="93"/>
                  </a:cubicBezTo>
                  <a:cubicBezTo>
                    <a:pt x="483" y="91"/>
                    <a:pt x="464" y="91"/>
                    <a:pt x="446" y="90"/>
                  </a:cubicBezTo>
                  <a:cubicBezTo>
                    <a:pt x="440" y="90"/>
                    <a:pt x="436" y="88"/>
                    <a:pt x="432" y="84"/>
                  </a:cubicBezTo>
                  <a:cubicBezTo>
                    <a:pt x="406" y="56"/>
                    <a:pt x="380" y="28"/>
                    <a:pt x="354" y="0"/>
                  </a:cubicBezTo>
                  <a:cubicBezTo>
                    <a:pt x="352" y="3"/>
                    <a:pt x="350" y="5"/>
                    <a:pt x="348" y="7"/>
                  </a:cubicBezTo>
                  <a:cubicBezTo>
                    <a:pt x="373" y="34"/>
                    <a:pt x="398" y="61"/>
                    <a:pt x="424" y="89"/>
                  </a:cubicBezTo>
                  <a:cubicBezTo>
                    <a:pt x="366" y="86"/>
                    <a:pt x="310" y="84"/>
                    <a:pt x="252" y="81"/>
                  </a:cubicBezTo>
                  <a:cubicBezTo>
                    <a:pt x="258" y="74"/>
                    <a:pt x="262" y="68"/>
                    <a:pt x="267" y="62"/>
                  </a:cubicBezTo>
                  <a:cubicBezTo>
                    <a:pt x="280" y="45"/>
                    <a:pt x="293" y="28"/>
                    <a:pt x="306" y="11"/>
                  </a:cubicBezTo>
                  <a:cubicBezTo>
                    <a:pt x="307" y="10"/>
                    <a:pt x="308" y="10"/>
                    <a:pt x="308" y="9"/>
                  </a:cubicBezTo>
                  <a:cubicBezTo>
                    <a:pt x="305" y="7"/>
                    <a:pt x="303" y="5"/>
                    <a:pt x="301" y="3"/>
                  </a:cubicBezTo>
                  <a:cubicBezTo>
                    <a:pt x="300" y="4"/>
                    <a:pt x="300" y="5"/>
                    <a:pt x="299" y="6"/>
                  </a:cubicBezTo>
                  <a:cubicBezTo>
                    <a:pt x="280" y="30"/>
                    <a:pt x="262" y="54"/>
                    <a:pt x="243" y="78"/>
                  </a:cubicBezTo>
                  <a:cubicBezTo>
                    <a:pt x="242" y="79"/>
                    <a:pt x="239" y="80"/>
                    <a:pt x="237" y="80"/>
                  </a:cubicBezTo>
                  <a:cubicBezTo>
                    <a:pt x="213" y="79"/>
                    <a:pt x="188" y="78"/>
                    <a:pt x="163" y="77"/>
                  </a:cubicBezTo>
                  <a:cubicBezTo>
                    <a:pt x="136" y="76"/>
                    <a:pt x="109" y="75"/>
                    <a:pt x="82" y="73"/>
                  </a:cubicBezTo>
                  <a:cubicBezTo>
                    <a:pt x="67" y="73"/>
                    <a:pt x="52" y="72"/>
                    <a:pt x="37" y="71"/>
                  </a:cubicBezTo>
                  <a:cubicBezTo>
                    <a:pt x="35" y="71"/>
                    <a:pt x="33" y="71"/>
                    <a:pt x="32" y="71"/>
                  </a:cubicBezTo>
                  <a:cubicBezTo>
                    <a:pt x="29" y="71"/>
                    <a:pt x="27" y="71"/>
                    <a:pt x="25" y="70"/>
                  </a:cubicBezTo>
                  <a:cubicBezTo>
                    <a:pt x="25" y="72"/>
                    <a:pt x="25" y="73"/>
                    <a:pt x="25" y="75"/>
                  </a:cubicBezTo>
                  <a:cubicBezTo>
                    <a:pt x="25" y="77"/>
                    <a:pt x="25" y="79"/>
                    <a:pt x="25" y="80"/>
                  </a:cubicBezTo>
                  <a:cubicBezTo>
                    <a:pt x="94" y="83"/>
                    <a:pt x="163" y="87"/>
                    <a:pt x="234" y="90"/>
                  </a:cubicBezTo>
                  <a:cubicBezTo>
                    <a:pt x="216" y="112"/>
                    <a:pt x="200" y="134"/>
                    <a:pt x="183" y="156"/>
                  </a:cubicBezTo>
                  <a:close/>
                  <a:moveTo>
                    <a:pt x="320" y="280"/>
                  </a:moveTo>
                  <a:cubicBezTo>
                    <a:pt x="316" y="278"/>
                    <a:pt x="313" y="276"/>
                    <a:pt x="308" y="273"/>
                  </a:cubicBezTo>
                  <a:cubicBezTo>
                    <a:pt x="317" y="271"/>
                    <a:pt x="324" y="270"/>
                    <a:pt x="332" y="268"/>
                  </a:cubicBezTo>
                  <a:cubicBezTo>
                    <a:pt x="328" y="272"/>
                    <a:pt x="324" y="276"/>
                    <a:pt x="320" y="280"/>
                  </a:cubicBezTo>
                  <a:close/>
                  <a:moveTo>
                    <a:pt x="448" y="100"/>
                  </a:moveTo>
                  <a:cubicBezTo>
                    <a:pt x="466" y="100"/>
                    <a:pt x="483" y="101"/>
                    <a:pt x="500" y="102"/>
                  </a:cubicBezTo>
                  <a:cubicBezTo>
                    <a:pt x="492" y="111"/>
                    <a:pt x="483" y="120"/>
                    <a:pt x="474" y="130"/>
                  </a:cubicBezTo>
                  <a:cubicBezTo>
                    <a:pt x="465" y="120"/>
                    <a:pt x="456" y="110"/>
                    <a:pt x="447" y="100"/>
                  </a:cubicBezTo>
                  <a:cubicBezTo>
                    <a:pt x="448" y="100"/>
                    <a:pt x="448" y="100"/>
                    <a:pt x="448" y="1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8" name="Freeform 441">
              <a:extLst>
                <a:ext uri="{FF2B5EF4-FFF2-40B4-BE49-F238E27FC236}">
                  <a16:creationId xmlns:a16="http://schemas.microsoft.com/office/drawing/2014/main" id="{193BC34C-6BD9-4F1B-A185-573D08170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6914823" y="3347348"/>
              <a:ext cx="1021759" cy="765820"/>
            </a:xfrm>
            <a:custGeom>
              <a:avLst/>
              <a:gdLst>
                <a:gd name="T0" fmla="*/ 112 w 255"/>
                <a:gd name="T1" fmla="*/ 132 h 191"/>
                <a:gd name="T2" fmla="*/ 114 w 255"/>
                <a:gd name="T3" fmla="*/ 127 h 191"/>
                <a:gd name="T4" fmla="*/ 210 w 255"/>
                <a:gd name="T5" fmla="*/ 84 h 191"/>
                <a:gd name="T6" fmla="*/ 255 w 255"/>
                <a:gd name="T7" fmla="*/ 65 h 191"/>
                <a:gd name="T8" fmla="*/ 251 w 255"/>
                <a:gd name="T9" fmla="*/ 56 h 191"/>
                <a:gd name="T10" fmla="*/ 109 w 255"/>
                <a:gd name="T11" fmla="*/ 119 h 191"/>
                <a:gd name="T12" fmla="*/ 103 w 255"/>
                <a:gd name="T13" fmla="*/ 100 h 191"/>
                <a:gd name="T14" fmla="*/ 89 w 255"/>
                <a:gd name="T15" fmla="*/ 50 h 191"/>
                <a:gd name="T16" fmla="*/ 76 w 255"/>
                <a:gd name="T17" fmla="*/ 1 h 191"/>
                <a:gd name="T18" fmla="*/ 76 w 255"/>
                <a:gd name="T19" fmla="*/ 0 h 191"/>
                <a:gd name="T20" fmla="*/ 65 w 255"/>
                <a:gd name="T21" fmla="*/ 3 h 191"/>
                <a:gd name="T22" fmla="*/ 69 w 255"/>
                <a:gd name="T23" fmla="*/ 12 h 191"/>
                <a:gd name="T24" fmla="*/ 85 w 255"/>
                <a:gd name="T25" fmla="*/ 70 h 191"/>
                <a:gd name="T26" fmla="*/ 100 w 255"/>
                <a:gd name="T27" fmla="*/ 123 h 191"/>
                <a:gd name="T28" fmla="*/ 0 w 255"/>
                <a:gd name="T29" fmla="*/ 168 h 191"/>
                <a:gd name="T30" fmla="*/ 4 w 255"/>
                <a:gd name="T31" fmla="*/ 177 h 191"/>
                <a:gd name="T32" fmla="*/ 10 w 255"/>
                <a:gd name="T33" fmla="*/ 174 h 191"/>
                <a:gd name="T34" fmla="*/ 77 w 255"/>
                <a:gd name="T35" fmla="*/ 144 h 191"/>
                <a:gd name="T36" fmla="*/ 102 w 255"/>
                <a:gd name="T37" fmla="*/ 132 h 191"/>
                <a:gd name="T38" fmla="*/ 118 w 255"/>
                <a:gd name="T39" fmla="*/ 190 h 191"/>
                <a:gd name="T40" fmla="*/ 118 w 255"/>
                <a:gd name="T41" fmla="*/ 191 h 191"/>
                <a:gd name="T42" fmla="*/ 128 w 255"/>
                <a:gd name="T43" fmla="*/ 189 h 191"/>
                <a:gd name="T44" fmla="*/ 127 w 255"/>
                <a:gd name="T45" fmla="*/ 187 h 191"/>
                <a:gd name="T46" fmla="*/ 112 w 255"/>
                <a:gd name="T47" fmla="*/ 132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5" h="191">
                  <a:moveTo>
                    <a:pt x="112" y="132"/>
                  </a:moveTo>
                  <a:cubicBezTo>
                    <a:pt x="111" y="130"/>
                    <a:pt x="112" y="128"/>
                    <a:pt x="114" y="127"/>
                  </a:cubicBezTo>
                  <a:cubicBezTo>
                    <a:pt x="146" y="113"/>
                    <a:pt x="178" y="98"/>
                    <a:pt x="210" y="84"/>
                  </a:cubicBezTo>
                  <a:cubicBezTo>
                    <a:pt x="225" y="78"/>
                    <a:pt x="240" y="71"/>
                    <a:pt x="255" y="65"/>
                  </a:cubicBezTo>
                  <a:cubicBezTo>
                    <a:pt x="253" y="62"/>
                    <a:pt x="251" y="59"/>
                    <a:pt x="251" y="56"/>
                  </a:cubicBezTo>
                  <a:cubicBezTo>
                    <a:pt x="204" y="77"/>
                    <a:pt x="156" y="98"/>
                    <a:pt x="109" y="119"/>
                  </a:cubicBezTo>
                  <a:cubicBezTo>
                    <a:pt x="107" y="113"/>
                    <a:pt x="105" y="107"/>
                    <a:pt x="103" y="100"/>
                  </a:cubicBezTo>
                  <a:cubicBezTo>
                    <a:pt x="98" y="84"/>
                    <a:pt x="94" y="67"/>
                    <a:pt x="89" y="50"/>
                  </a:cubicBezTo>
                  <a:cubicBezTo>
                    <a:pt x="85" y="34"/>
                    <a:pt x="80" y="18"/>
                    <a:pt x="76" y="1"/>
                  </a:cubicBezTo>
                  <a:cubicBezTo>
                    <a:pt x="76" y="1"/>
                    <a:pt x="76" y="1"/>
                    <a:pt x="76" y="0"/>
                  </a:cubicBezTo>
                  <a:cubicBezTo>
                    <a:pt x="73" y="2"/>
                    <a:pt x="69" y="3"/>
                    <a:pt x="65" y="3"/>
                  </a:cubicBezTo>
                  <a:cubicBezTo>
                    <a:pt x="67" y="5"/>
                    <a:pt x="67" y="7"/>
                    <a:pt x="69" y="12"/>
                  </a:cubicBezTo>
                  <a:cubicBezTo>
                    <a:pt x="74" y="31"/>
                    <a:pt x="80" y="50"/>
                    <a:pt x="85" y="70"/>
                  </a:cubicBezTo>
                  <a:cubicBezTo>
                    <a:pt x="90" y="87"/>
                    <a:pt x="95" y="105"/>
                    <a:pt x="100" y="123"/>
                  </a:cubicBezTo>
                  <a:cubicBezTo>
                    <a:pt x="66" y="138"/>
                    <a:pt x="33" y="153"/>
                    <a:pt x="0" y="168"/>
                  </a:cubicBezTo>
                  <a:cubicBezTo>
                    <a:pt x="2" y="170"/>
                    <a:pt x="4" y="173"/>
                    <a:pt x="4" y="177"/>
                  </a:cubicBezTo>
                  <a:cubicBezTo>
                    <a:pt x="6" y="176"/>
                    <a:pt x="7" y="175"/>
                    <a:pt x="10" y="174"/>
                  </a:cubicBezTo>
                  <a:cubicBezTo>
                    <a:pt x="32" y="164"/>
                    <a:pt x="55" y="154"/>
                    <a:pt x="77" y="144"/>
                  </a:cubicBezTo>
                  <a:cubicBezTo>
                    <a:pt x="85" y="140"/>
                    <a:pt x="94" y="136"/>
                    <a:pt x="102" y="132"/>
                  </a:cubicBezTo>
                  <a:cubicBezTo>
                    <a:pt x="108" y="152"/>
                    <a:pt x="113" y="171"/>
                    <a:pt x="118" y="190"/>
                  </a:cubicBezTo>
                  <a:cubicBezTo>
                    <a:pt x="118" y="190"/>
                    <a:pt x="118" y="191"/>
                    <a:pt x="118" y="191"/>
                  </a:cubicBezTo>
                  <a:cubicBezTo>
                    <a:pt x="121" y="190"/>
                    <a:pt x="125" y="189"/>
                    <a:pt x="128" y="189"/>
                  </a:cubicBezTo>
                  <a:cubicBezTo>
                    <a:pt x="128" y="188"/>
                    <a:pt x="127" y="188"/>
                    <a:pt x="127" y="187"/>
                  </a:cubicBezTo>
                  <a:cubicBezTo>
                    <a:pt x="122" y="169"/>
                    <a:pt x="117" y="150"/>
                    <a:pt x="112" y="1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9" name="Freeform 442">
              <a:extLst>
                <a:ext uri="{FF2B5EF4-FFF2-40B4-BE49-F238E27FC236}">
                  <a16:creationId xmlns:a16="http://schemas.microsoft.com/office/drawing/2014/main" id="{ADFFA66D-0BA9-497C-A0DC-CA4A16957F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909" y="3093408"/>
              <a:ext cx="473889" cy="119972"/>
            </a:xfrm>
            <a:custGeom>
              <a:avLst/>
              <a:gdLst>
                <a:gd name="T0" fmla="*/ 55 w 118"/>
                <a:gd name="T1" fmla="*/ 19 h 30"/>
                <a:gd name="T2" fmla="*/ 111 w 118"/>
                <a:gd name="T3" fmla="*/ 29 h 30"/>
                <a:gd name="T4" fmla="*/ 117 w 118"/>
                <a:gd name="T5" fmla="*/ 30 h 30"/>
                <a:gd name="T6" fmla="*/ 117 w 118"/>
                <a:gd name="T7" fmla="*/ 30 h 30"/>
                <a:gd name="T8" fmla="*/ 118 w 118"/>
                <a:gd name="T9" fmla="*/ 21 h 30"/>
                <a:gd name="T10" fmla="*/ 2 w 118"/>
                <a:gd name="T11" fmla="*/ 0 h 30"/>
                <a:gd name="T12" fmla="*/ 0 w 118"/>
                <a:gd name="T13" fmla="*/ 10 h 30"/>
                <a:gd name="T14" fmla="*/ 1 w 118"/>
                <a:gd name="T15" fmla="*/ 10 h 30"/>
                <a:gd name="T16" fmla="*/ 55 w 118"/>
                <a:gd name="T17" fmla="*/ 1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8" h="30">
                  <a:moveTo>
                    <a:pt x="55" y="19"/>
                  </a:moveTo>
                  <a:cubicBezTo>
                    <a:pt x="73" y="22"/>
                    <a:pt x="92" y="26"/>
                    <a:pt x="111" y="29"/>
                  </a:cubicBezTo>
                  <a:cubicBezTo>
                    <a:pt x="113" y="29"/>
                    <a:pt x="115" y="29"/>
                    <a:pt x="117" y="30"/>
                  </a:cubicBezTo>
                  <a:cubicBezTo>
                    <a:pt x="117" y="30"/>
                    <a:pt x="117" y="30"/>
                    <a:pt x="117" y="30"/>
                  </a:cubicBezTo>
                  <a:cubicBezTo>
                    <a:pt x="117" y="27"/>
                    <a:pt x="117" y="24"/>
                    <a:pt x="118" y="21"/>
                  </a:cubicBezTo>
                  <a:cubicBezTo>
                    <a:pt x="81" y="14"/>
                    <a:pt x="41" y="7"/>
                    <a:pt x="2" y="0"/>
                  </a:cubicBezTo>
                  <a:cubicBezTo>
                    <a:pt x="2" y="4"/>
                    <a:pt x="1" y="7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9" y="13"/>
                    <a:pt x="37" y="16"/>
                    <a:pt x="55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0" name="Freeform 443">
              <a:extLst>
                <a:ext uri="{FF2B5EF4-FFF2-40B4-BE49-F238E27FC236}">
                  <a16:creationId xmlns:a16="http://schemas.microsoft.com/office/drawing/2014/main" id="{36EEBC73-05E3-4370-A3E6-0A5EF0682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4640" y="3651277"/>
              <a:ext cx="327922" cy="861797"/>
            </a:xfrm>
            <a:custGeom>
              <a:avLst/>
              <a:gdLst>
                <a:gd name="T0" fmla="*/ 41 w 82"/>
                <a:gd name="T1" fmla="*/ 122 h 215"/>
                <a:gd name="T2" fmla="*/ 56 w 82"/>
                <a:gd name="T3" fmla="*/ 78 h 215"/>
                <a:gd name="T4" fmla="*/ 78 w 82"/>
                <a:gd name="T5" fmla="*/ 15 h 215"/>
                <a:gd name="T6" fmla="*/ 81 w 82"/>
                <a:gd name="T7" fmla="*/ 7 h 215"/>
                <a:gd name="T8" fmla="*/ 82 w 82"/>
                <a:gd name="T9" fmla="*/ 4 h 215"/>
                <a:gd name="T10" fmla="*/ 74 w 82"/>
                <a:gd name="T11" fmla="*/ 0 h 215"/>
                <a:gd name="T12" fmla="*/ 54 w 82"/>
                <a:gd name="T13" fmla="*/ 57 h 215"/>
                <a:gd name="T14" fmla="*/ 3 w 82"/>
                <a:gd name="T15" fmla="*/ 202 h 215"/>
                <a:gd name="T16" fmla="*/ 0 w 82"/>
                <a:gd name="T17" fmla="*/ 211 h 215"/>
                <a:gd name="T18" fmla="*/ 0 w 82"/>
                <a:gd name="T19" fmla="*/ 211 h 215"/>
                <a:gd name="T20" fmla="*/ 9 w 82"/>
                <a:gd name="T21" fmla="*/ 215 h 215"/>
                <a:gd name="T22" fmla="*/ 18 w 82"/>
                <a:gd name="T23" fmla="*/ 186 h 215"/>
                <a:gd name="T24" fmla="*/ 41 w 82"/>
                <a:gd name="T25" fmla="*/ 122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" h="215">
                  <a:moveTo>
                    <a:pt x="41" y="122"/>
                  </a:moveTo>
                  <a:cubicBezTo>
                    <a:pt x="46" y="108"/>
                    <a:pt x="51" y="93"/>
                    <a:pt x="56" y="78"/>
                  </a:cubicBezTo>
                  <a:cubicBezTo>
                    <a:pt x="64" y="57"/>
                    <a:pt x="71" y="36"/>
                    <a:pt x="78" y="15"/>
                  </a:cubicBezTo>
                  <a:cubicBezTo>
                    <a:pt x="79" y="12"/>
                    <a:pt x="80" y="10"/>
                    <a:pt x="81" y="7"/>
                  </a:cubicBezTo>
                  <a:cubicBezTo>
                    <a:pt x="81" y="6"/>
                    <a:pt x="82" y="5"/>
                    <a:pt x="82" y="4"/>
                  </a:cubicBezTo>
                  <a:cubicBezTo>
                    <a:pt x="79" y="3"/>
                    <a:pt x="76" y="2"/>
                    <a:pt x="74" y="0"/>
                  </a:cubicBezTo>
                  <a:cubicBezTo>
                    <a:pt x="67" y="19"/>
                    <a:pt x="60" y="38"/>
                    <a:pt x="54" y="57"/>
                  </a:cubicBezTo>
                  <a:cubicBezTo>
                    <a:pt x="48" y="72"/>
                    <a:pt x="10" y="181"/>
                    <a:pt x="3" y="202"/>
                  </a:cubicBezTo>
                  <a:cubicBezTo>
                    <a:pt x="2" y="205"/>
                    <a:pt x="1" y="208"/>
                    <a:pt x="0" y="211"/>
                  </a:cubicBezTo>
                  <a:cubicBezTo>
                    <a:pt x="0" y="211"/>
                    <a:pt x="0" y="211"/>
                    <a:pt x="0" y="211"/>
                  </a:cubicBezTo>
                  <a:cubicBezTo>
                    <a:pt x="3" y="212"/>
                    <a:pt x="6" y="213"/>
                    <a:pt x="9" y="215"/>
                  </a:cubicBezTo>
                  <a:cubicBezTo>
                    <a:pt x="12" y="205"/>
                    <a:pt x="15" y="196"/>
                    <a:pt x="18" y="186"/>
                  </a:cubicBezTo>
                  <a:cubicBezTo>
                    <a:pt x="26" y="165"/>
                    <a:pt x="33" y="143"/>
                    <a:pt x="41" y="1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1" name="Freeform 444">
              <a:extLst>
                <a:ext uri="{FF2B5EF4-FFF2-40B4-BE49-F238E27FC236}">
                  <a16:creationId xmlns:a16="http://schemas.microsoft.com/office/drawing/2014/main" id="{CC8AEA75-756A-4220-BF84-9BD618A4F2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7971" y="2411570"/>
              <a:ext cx="347918" cy="477888"/>
            </a:xfrm>
            <a:custGeom>
              <a:avLst/>
              <a:gdLst>
                <a:gd name="T0" fmla="*/ 80 w 87"/>
                <a:gd name="T1" fmla="*/ 119 h 119"/>
                <a:gd name="T2" fmla="*/ 87 w 87"/>
                <a:gd name="T3" fmla="*/ 113 h 119"/>
                <a:gd name="T4" fmla="*/ 86 w 87"/>
                <a:gd name="T5" fmla="*/ 112 h 119"/>
                <a:gd name="T6" fmla="*/ 8 w 87"/>
                <a:gd name="T7" fmla="*/ 1 h 119"/>
                <a:gd name="T8" fmla="*/ 8 w 87"/>
                <a:gd name="T9" fmla="*/ 0 h 119"/>
                <a:gd name="T10" fmla="*/ 0 w 87"/>
                <a:gd name="T11" fmla="*/ 5 h 119"/>
                <a:gd name="T12" fmla="*/ 80 w 87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119">
                  <a:moveTo>
                    <a:pt x="80" y="119"/>
                  </a:moveTo>
                  <a:cubicBezTo>
                    <a:pt x="82" y="117"/>
                    <a:pt x="84" y="115"/>
                    <a:pt x="87" y="113"/>
                  </a:cubicBezTo>
                  <a:cubicBezTo>
                    <a:pt x="87" y="113"/>
                    <a:pt x="86" y="112"/>
                    <a:pt x="86" y="112"/>
                  </a:cubicBezTo>
                  <a:cubicBezTo>
                    <a:pt x="60" y="75"/>
                    <a:pt x="34" y="38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2"/>
                    <a:pt x="3" y="4"/>
                    <a:pt x="0" y="5"/>
                  </a:cubicBezTo>
                  <a:cubicBezTo>
                    <a:pt x="26" y="43"/>
                    <a:pt x="53" y="81"/>
                    <a:pt x="80" y="1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2" name="Freeform 445">
              <a:extLst>
                <a:ext uri="{FF2B5EF4-FFF2-40B4-BE49-F238E27FC236}">
                  <a16:creationId xmlns:a16="http://schemas.microsoft.com/office/drawing/2014/main" id="{5489DFCA-D48C-4AF7-8B1E-4D6622C38EC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0819" y="4109168"/>
              <a:ext cx="379910" cy="123971"/>
            </a:xfrm>
            <a:custGeom>
              <a:avLst/>
              <a:gdLst>
                <a:gd name="T0" fmla="*/ 95 w 95"/>
                <a:gd name="T1" fmla="*/ 21 h 31"/>
                <a:gd name="T2" fmla="*/ 56 w 95"/>
                <a:gd name="T3" fmla="*/ 12 h 31"/>
                <a:gd name="T4" fmla="*/ 2 w 95"/>
                <a:gd name="T5" fmla="*/ 0 h 31"/>
                <a:gd name="T6" fmla="*/ 0 w 95"/>
                <a:gd name="T7" fmla="*/ 9 h 31"/>
                <a:gd name="T8" fmla="*/ 93 w 95"/>
                <a:gd name="T9" fmla="*/ 31 h 31"/>
                <a:gd name="T10" fmla="*/ 95 w 95"/>
                <a:gd name="T11" fmla="*/ 21 h 31"/>
                <a:gd name="T12" fmla="*/ 95 w 95"/>
                <a:gd name="T13" fmla="*/ 21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31">
                  <a:moveTo>
                    <a:pt x="95" y="21"/>
                  </a:moveTo>
                  <a:cubicBezTo>
                    <a:pt x="82" y="18"/>
                    <a:pt x="69" y="15"/>
                    <a:pt x="56" y="12"/>
                  </a:cubicBezTo>
                  <a:cubicBezTo>
                    <a:pt x="38" y="8"/>
                    <a:pt x="20" y="4"/>
                    <a:pt x="2" y="0"/>
                  </a:cubicBezTo>
                  <a:cubicBezTo>
                    <a:pt x="2" y="4"/>
                    <a:pt x="1" y="7"/>
                    <a:pt x="0" y="9"/>
                  </a:cubicBezTo>
                  <a:cubicBezTo>
                    <a:pt x="31" y="17"/>
                    <a:pt x="62" y="24"/>
                    <a:pt x="93" y="31"/>
                  </a:cubicBezTo>
                  <a:cubicBezTo>
                    <a:pt x="93" y="28"/>
                    <a:pt x="94" y="24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3" name="Freeform 446">
              <a:extLst>
                <a:ext uri="{FF2B5EF4-FFF2-40B4-BE49-F238E27FC236}">
                  <a16:creationId xmlns:a16="http://schemas.microsoft.com/office/drawing/2014/main" id="{7D5E5C48-064A-44F2-B2A9-2B0D47571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399" y="4763014"/>
              <a:ext cx="1001764" cy="849800"/>
            </a:xfrm>
            <a:custGeom>
              <a:avLst/>
              <a:gdLst>
                <a:gd name="T0" fmla="*/ 250 w 250"/>
                <a:gd name="T1" fmla="*/ 205 h 212"/>
                <a:gd name="T2" fmla="*/ 195 w 250"/>
                <a:gd name="T3" fmla="*/ 158 h 212"/>
                <a:gd name="T4" fmla="*/ 86 w 250"/>
                <a:gd name="T5" fmla="*/ 67 h 212"/>
                <a:gd name="T6" fmla="*/ 7 w 250"/>
                <a:gd name="T7" fmla="*/ 1 h 212"/>
                <a:gd name="T8" fmla="*/ 6 w 250"/>
                <a:gd name="T9" fmla="*/ 0 h 212"/>
                <a:gd name="T10" fmla="*/ 0 w 250"/>
                <a:gd name="T11" fmla="*/ 7 h 212"/>
                <a:gd name="T12" fmla="*/ 244 w 250"/>
                <a:gd name="T13" fmla="*/ 212 h 212"/>
                <a:gd name="T14" fmla="*/ 250 w 250"/>
                <a:gd name="T15" fmla="*/ 205 h 212"/>
                <a:gd name="T16" fmla="*/ 250 w 250"/>
                <a:gd name="T17" fmla="*/ 205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0" h="212">
                  <a:moveTo>
                    <a:pt x="250" y="205"/>
                  </a:moveTo>
                  <a:cubicBezTo>
                    <a:pt x="232" y="189"/>
                    <a:pt x="213" y="174"/>
                    <a:pt x="195" y="158"/>
                  </a:cubicBezTo>
                  <a:cubicBezTo>
                    <a:pt x="159" y="128"/>
                    <a:pt x="122" y="98"/>
                    <a:pt x="86" y="67"/>
                  </a:cubicBezTo>
                  <a:cubicBezTo>
                    <a:pt x="60" y="45"/>
                    <a:pt x="34" y="23"/>
                    <a:pt x="7" y="1"/>
                  </a:cubicBezTo>
                  <a:cubicBezTo>
                    <a:pt x="7" y="1"/>
                    <a:pt x="7" y="0"/>
                    <a:pt x="6" y="0"/>
                  </a:cubicBezTo>
                  <a:cubicBezTo>
                    <a:pt x="4" y="2"/>
                    <a:pt x="2" y="5"/>
                    <a:pt x="0" y="7"/>
                  </a:cubicBezTo>
                  <a:cubicBezTo>
                    <a:pt x="81" y="75"/>
                    <a:pt x="163" y="144"/>
                    <a:pt x="244" y="212"/>
                  </a:cubicBezTo>
                  <a:cubicBezTo>
                    <a:pt x="246" y="209"/>
                    <a:pt x="248" y="207"/>
                    <a:pt x="250" y="205"/>
                  </a:cubicBezTo>
                  <a:cubicBezTo>
                    <a:pt x="250" y="205"/>
                    <a:pt x="250" y="205"/>
                    <a:pt x="250" y="2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4" name="Freeform 447">
              <a:extLst>
                <a:ext uri="{FF2B5EF4-FFF2-40B4-BE49-F238E27FC236}">
                  <a16:creationId xmlns:a16="http://schemas.microsoft.com/office/drawing/2014/main" id="{FA82BD51-EBD3-49BD-8A81-6E68D3958E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0131" y="5098934"/>
              <a:ext cx="577864" cy="219948"/>
            </a:xfrm>
            <a:custGeom>
              <a:avLst/>
              <a:gdLst>
                <a:gd name="T0" fmla="*/ 140 w 144"/>
                <a:gd name="T1" fmla="*/ 0 h 55"/>
                <a:gd name="T2" fmla="*/ 86 w 144"/>
                <a:gd name="T3" fmla="*/ 18 h 55"/>
                <a:gd name="T4" fmla="*/ 37 w 144"/>
                <a:gd name="T5" fmla="*/ 34 h 55"/>
                <a:gd name="T6" fmla="*/ 0 w 144"/>
                <a:gd name="T7" fmla="*/ 47 h 55"/>
                <a:gd name="T8" fmla="*/ 0 w 144"/>
                <a:gd name="T9" fmla="*/ 47 h 55"/>
                <a:gd name="T10" fmla="*/ 3 w 144"/>
                <a:gd name="T11" fmla="*/ 55 h 55"/>
                <a:gd name="T12" fmla="*/ 144 w 144"/>
                <a:gd name="T13" fmla="*/ 11 h 55"/>
                <a:gd name="T14" fmla="*/ 141 w 144"/>
                <a:gd name="T15" fmla="*/ 0 h 55"/>
                <a:gd name="T16" fmla="*/ 140 w 144"/>
                <a:gd name="T1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4" h="55">
                  <a:moveTo>
                    <a:pt x="140" y="0"/>
                  </a:moveTo>
                  <a:cubicBezTo>
                    <a:pt x="122" y="6"/>
                    <a:pt x="104" y="12"/>
                    <a:pt x="86" y="18"/>
                  </a:cubicBezTo>
                  <a:cubicBezTo>
                    <a:pt x="70" y="23"/>
                    <a:pt x="53" y="29"/>
                    <a:pt x="37" y="34"/>
                  </a:cubicBezTo>
                  <a:cubicBezTo>
                    <a:pt x="24" y="38"/>
                    <a:pt x="12" y="43"/>
                    <a:pt x="0" y="47"/>
                  </a:cubicBezTo>
                  <a:cubicBezTo>
                    <a:pt x="0" y="47"/>
                    <a:pt x="0" y="47"/>
                    <a:pt x="0" y="47"/>
                  </a:cubicBezTo>
                  <a:cubicBezTo>
                    <a:pt x="1" y="49"/>
                    <a:pt x="2" y="52"/>
                    <a:pt x="3" y="55"/>
                  </a:cubicBezTo>
                  <a:cubicBezTo>
                    <a:pt x="36" y="45"/>
                    <a:pt x="124" y="15"/>
                    <a:pt x="144" y="11"/>
                  </a:cubicBezTo>
                  <a:cubicBezTo>
                    <a:pt x="143" y="7"/>
                    <a:pt x="141" y="4"/>
                    <a:pt x="141" y="0"/>
                  </a:cubicBezTo>
                  <a:cubicBezTo>
                    <a:pt x="141" y="0"/>
                    <a:pt x="141" y="0"/>
                    <a:pt x="1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5" name="Freeform 448">
              <a:extLst>
                <a:ext uri="{FF2B5EF4-FFF2-40B4-BE49-F238E27FC236}">
                  <a16:creationId xmlns:a16="http://schemas.microsoft.com/office/drawing/2014/main" id="{4CB06300-5DC4-4AA0-B13C-8F4B66AA3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959" y="4321118"/>
              <a:ext cx="239943" cy="629852"/>
            </a:xfrm>
            <a:custGeom>
              <a:avLst/>
              <a:gdLst>
                <a:gd name="T0" fmla="*/ 37 w 60"/>
                <a:gd name="T1" fmla="*/ 45 h 157"/>
                <a:gd name="T2" fmla="*/ 17 w 60"/>
                <a:gd name="T3" fmla="*/ 103 h 157"/>
                <a:gd name="T4" fmla="*/ 0 w 60"/>
                <a:gd name="T5" fmla="*/ 154 h 157"/>
                <a:gd name="T6" fmla="*/ 9 w 60"/>
                <a:gd name="T7" fmla="*/ 157 h 157"/>
                <a:gd name="T8" fmla="*/ 9 w 60"/>
                <a:gd name="T9" fmla="*/ 157 h 157"/>
                <a:gd name="T10" fmla="*/ 60 w 60"/>
                <a:gd name="T11" fmla="*/ 3 h 157"/>
                <a:gd name="T12" fmla="*/ 52 w 60"/>
                <a:gd name="T13" fmla="*/ 0 h 157"/>
                <a:gd name="T14" fmla="*/ 37 w 60"/>
                <a:gd name="T15" fmla="*/ 45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" h="157">
                  <a:moveTo>
                    <a:pt x="37" y="45"/>
                  </a:moveTo>
                  <a:cubicBezTo>
                    <a:pt x="30" y="64"/>
                    <a:pt x="24" y="84"/>
                    <a:pt x="17" y="103"/>
                  </a:cubicBezTo>
                  <a:cubicBezTo>
                    <a:pt x="12" y="120"/>
                    <a:pt x="6" y="137"/>
                    <a:pt x="0" y="154"/>
                  </a:cubicBezTo>
                  <a:cubicBezTo>
                    <a:pt x="3" y="154"/>
                    <a:pt x="7" y="155"/>
                    <a:pt x="9" y="157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26" y="106"/>
                    <a:pt x="43" y="54"/>
                    <a:pt x="60" y="3"/>
                  </a:cubicBezTo>
                  <a:cubicBezTo>
                    <a:pt x="57" y="2"/>
                    <a:pt x="54" y="1"/>
                    <a:pt x="52" y="0"/>
                  </a:cubicBezTo>
                  <a:cubicBezTo>
                    <a:pt x="47" y="15"/>
                    <a:pt x="42" y="30"/>
                    <a:pt x="37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6" name="Freeform 449">
              <a:extLst>
                <a:ext uri="{FF2B5EF4-FFF2-40B4-BE49-F238E27FC236}">
                  <a16:creationId xmlns:a16="http://schemas.microsoft.com/office/drawing/2014/main" id="{67ABB022-2506-4142-968E-F97F849CA5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2922" y="2251608"/>
              <a:ext cx="681839" cy="745824"/>
            </a:xfrm>
            <a:custGeom>
              <a:avLst/>
              <a:gdLst>
                <a:gd name="T0" fmla="*/ 7 w 170"/>
                <a:gd name="T1" fmla="*/ 186 h 186"/>
                <a:gd name="T2" fmla="*/ 11 w 170"/>
                <a:gd name="T3" fmla="*/ 182 h 186"/>
                <a:gd name="T4" fmla="*/ 133 w 170"/>
                <a:gd name="T5" fmla="*/ 46 h 186"/>
                <a:gd name="T6" fmla="*/ 169 w 170"/>
                <a:gd name="T7" fmla="*/ 8 h 186"/>
                <a:gd name="T8" fmla="*/ 170 w 170"/>
                <a:gd name="T9" fmla="*/ 7 h 186"/>
                <a:gd name="T10" fmla="*/ 163 w 170"/>
                <a:gd name="T11" fmla="*/ 0 h 186"/>
                <a:gd name="T12" fmla="*/ 109 w 170"/>
                <a:gd name="T13" fmla="*/ 60 h 186"/>
                <a:gd name="T14" fmla="*/ 3 w 170"/>
                <a:gd name="T15" fmla="*/ 176 h 186"/>
                <a:gd name="T16" fmla="*/ 0 w 170"/>
                <a:gd name="T17" fmla="*/ 180 h 186"/>
                <a:gd name="T18" fmla="*/ 7 w 170"/>
                <a:gd name="T1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186">
                  <a:moveTo>
                    <a:pt x="7" y="186"/>
                  </a:moveTo>
                  <a:cubicBezTo>
                    <a:pt x="8" y="185"/>
                    <a:pt x="9" y="184"/>
                    <a:pt x="11" y="182"/>
                  </a:cubicBezTo>
                  <a:cubicBezTo>
                    <a:pt x="51" y="137"/>
                    <a:pt x="92" y="92"/>
                    <a:pt x="133" y="46"/>
                  </a:cubicBezTo>
                  <a:cubicBezTo>
                    <a:pt x="145" y="34"/>
                    <a:pt x="157" y="21"/>
                    <a:pt x="169" y="8"/>
                  </a:cubicBezTo>
                  <a:cubicBezTo>
                    <a:pt x="169" y="7"/>
                    <a:pt x="169" y="7"/>
                    <a:pt x="170" y="7"/>
                  </a:cubicBezTo>
                  <a:cubicBezTo>
                    <a:pt x="167" y="5"/>
                    <a:pt x="165" y="3"/>
                    <a:pt x="163" y="0"/>
                  </a:cubicBezTo>
                  <a:cubicBezTo>
                    <a:pt x="145" y="20"/>
                    <a:pt x="127" y="40"/>
                    <a:pt x="109" y="60"/>
                  </a:cubicBezTo>
                  <a:cubicBezTo>
                    <a:pt x="74" y="99"/>
                    <a:pt x="39" y="137"/>
                    <a:pt x="3" y="176"/>
                  </a:cubicBezTo>
                  <a:cubicBezTo>
                    <a:pt x="2" y="178"/>
                    <a:pt x="1" y="179"/>
                    <a:pt x="0" y="180"/>
                  </a:cubicBezTo>
                  <a:cubicBezTo>
                    <a:pt x="3" y="181"/>
                    <a:pt x="5" y="183"/>
                    <a:pt x="7" y="18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7" name="Freeform 450">
              <a:extLst>
                <a:ext uri="{FF2B5EF4-FFF2-40B4-BE49-F238E27FC236}">
                  <a16:creationId xmlns:a16="http://schemas.microsoft.com/office/drawing/2014/main" id="{D6D7E358-8396-49C3-9BAD-C607D570D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44933" y="3217379"/>
              <a:ext cx="313926" cy="753822"/>
            </a:xfrm>
            <a:custGeom>
              <a:avLst/>
              <a:gdLst>
                <a:gd name="T0" fmla="*/ 59 w 78"/>
                <a:gd name="T1" fmla="*/ 133 h 188"/>
                <a:gd name="T2" fmla="*/ 40 w 78"/>
                <a:gd name="T3" fmla="*/ 82 h 188"/>
                <a:gd name="T4" fmla="*/ 15 w 78"/>
                <a:gd name="T5" fmla="*/ 16 h 188"/>
                <a:gd name="T6" fmla="*/ 9 w 78"/>
                <a:gd name="T7" fmla="*/ 0 h 188"/>
                <a:gd name="T8" fmla="*/ 0 w 78"/>
                <a:gd name="T9" fmla="*/ 3 h 188"/>
                <a:gd name="T10" fmla="*/ 1 w 78"/>
                <a:gd name="T11" fmla="*/ 5 h 188"/>
                <a:gd name="T12" fmla="*/ 34 w 78"/>
                <a:gd name="T13" fmla="*/ 92 h 188"/>
                <a:gd name="T14" fmla="*/ 61 w 78"/>
                <a:gd name="T15" fmla="*/ 165 h 188"/>
                <a:gd name="T16" fmla="*/ 70 w 78"/>
                <a:gd name="T17" fmla="*/ 188 h 188"/>
                <a:gd name="T18" fmla="*/ 78 w 78"/>
                <a:gd name="T19" fmla="*/ 184 h 188"/>
                <a:gd name="T20" fmla="*/ 59 w 78"/>
                <a:gd name="T21" fmla="*/ 13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8" h="188">
                  <a:moveTo>
                    <a:pt x="59" y="133"/>
                  </a:moveTo>
                  <a:cubicBezTo>
                    <a:pt x="52" y="116"/>
                    <a:pt x="46" y="99"/>
                    <a:pt x="40" y="82"/>
                  </a:cubicBezTo>
                  <a:cubicBezTo>
                    <a:pt x="32" y="60"/>
                    <a:pt x="23" y="38"/>
                    <a:pt x="15" y="16"/>
                  </a:cubicBezTo>
                  <a:cubicBezTo>
                    <a:pt x="13" y="11"/>
                    <a:pt x="11" y="5"/>
                    <a:pt x="9" y="0"/>
                  </a:cubicBezTo>
                  <a:cubicBezTo>
                    <a:pt x="6" y="1"/>
                    <a:pt x="3" y="3"/>
                    <a:pt x="0" y="3"/>
                  </a:cubicBezTo>
                  <a:cubicBezTo>
                    <a:pt x="0" y="4"/>
                    <a:pt x="1" y="4"/>
                    <a:pt x="1" y="5"/>
                  </a:cubicBezTo>
                  <a:cubicBezTo>
                    <a:pt x="12" y="34"/>
                    <a:pt x="23" y="63"/>
                    <a:pt x="34" y="92"/>
                  </a:cubicBezTo>
                  <a:cubicBezTo>
                    <a:pt x="43" y="117"/>
                    <a:pt x="52" y="141"/>
                    <a:pt x="61" y="165"/>
                  </a:cubicBezTo>
                  <a:cubicBezTo>
                    <a:pt x="63" y="169"/>
                    <a:pt x="68" y="184"/>
                    <a:pt x="70" y="188"/>
                  </a:cubicBezTo>
                  <a:cubicBezTo>
                    <a:pt x="72" y="186"/>
                    <a:pt x="75" y="185"/>
                    <a:pt x="78" y="184"/>
                  </a:cubicBezTo>
                  <a:cubicBezTo>
                    <a:pt x="72" y="167"/>
                    <a:pt x="65" y="150"/>
                    <a:pt x="59" y="13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8" name="Freeform 451">
              <a:extLst>
                <a:ext uri="{FF2B5EF4-FFF2-40B4-BE49-F238E27FC236}">
                  <a16:creationId xmlns:a16="http://schemas.microsoft.com/office/drawing/2014/main" id="{FD25BE1B-3FD5-4F4D-B1D0-0E089298D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6481" y="4697029"/>
              <a:ext cx="121972" cy="65985"/>
            </a:xfrm>
            <a:custGeom>
              <a:avLst/>
              <a:gdLst>
                <a:gd name="T0" fmla="*/ 0 w 30"/>
                <a:gd name="T1" fmla="*/ 7 h 16"/>
                <a:gd name="T2" fmla="*/ 0 w 30"/>
                <a:gd name="T3" fmla="*/ 7 h 16"/>
                <a:gd name="T4" fmla="*/ 2 w 30"/>
                <a:gd name="T5" fmla="*/ 16 h 16"/>
                <a:gd name="T6" fmla="*/ 30 w 30"/>
                <a:gd name="T7" fmla="*/ 9 h 16"/>
                <a:gd name="T8" fmla="*/ 28 w 30"/>
                <a:gd name="T9" fmla="*/ 0 h 16"/>
                <a:gd name="T10" fmla="*/ 0 w 30"/>
                <a:gd name="T11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16">
                  <a:moveTo>
                    <a:pt x="0" y="7"/>
                  </a:moveTo>
                  <a:cubicBezTo>
                    <a:pt x="0" y="7"/>
                    <a:pt x="0" y="7"/>
                    <a:pt x="0" y="7"/>
                  </a:cubicBezTo>
                  <a:cubicBezTo>
                    <a:pt x="1" y="10"/>
                    <a:pt x="2" y="13"/>
                    <a:pt x="2" y="16"/>
                  </a:cubicBezTo>
                  <a:cubicBezTo>
                    <a:pt x="12" y="14"/>
                    <a:pt x="21" y="12"/>
                    <a:pt x="30" y="9"/>
                  </a:cubicBezTo>
                  <a:cubicBezTo>
                    <a:pt x="29" y="6"/>
                    <a:pt x="28" y="3"/>
                    <a:pt x="28" y="0"/>
                  </a:cubicBezTo>
                  <a:cubicBezTo>
                    <a:pt x="19" y="2"/>
                    <a:pt x="10" y="4"/>
                    <a:pt x="0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39" name="Freeform 452">
              <a:extLst>
                <a:ext uri="{FF2B5EF4-FFF2-40B4-BE49-F238E27FC236}">
                  <a16:creationId xmlns:a16="http://schemas.microsoft.com/office/drawing/2014/main" id="{93A828BD-9E97-4044-AEC4-701527ADF5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8157" y="5476844"/>
              <a:ext cx="55987" cy="79981"/>
            </a:xfrm>
            <a:custGeom>
              <a:avLst/>
              <a:gdLst>
                <a:gd name="T0" fmla="*/ 5 w 14"/>
                <a:gd name="T1" fmla="*/ 20 h 20"/>
                <a:gd name="T2" fmla="*/ 14 w 14"/>
                <a:gd name="T3" fmla="*/ 17 h 20"/>
                <a:gd name="T4" fmla="*/ 10 w 14"/>
                <a:gd name="T5" fmla="*/ 0 h 20"/>
                <a:gd name="T6" fmla="*/ 0 w 14"/>
                <a:gd name="T7" fmla="*/ 3 h 20"/>
                <a:gd name="T8" fmla="*/ 5 w 14"/>
                <a:gd name="T9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5" y="20"/>
                  </a:moveTo>
                  <a:cubicBezTo>
                    <a:pt x="8" y="19"/>
                    <a:pt x="11" y="18"/>
                    <a:pt x="14" y="17"/>
                  </a:cubicBezTo>
                  <a:cubicBezTo>
                    <a:pt x="13" y="12"/>
                    <a:pt x="11" y="6"/>
                    <a:pt x="10" y="0"/>
                  </a:cubicBezTo>
                  <a:cubicBezTo>
                    <a:pt x="7" y="2"/>
                    <a:pt x="4" y="3"/>
                    <a:pt x="0" y="3"/>
                  </a:cubicBezTo>
                  <a:cubicBezTo>
                    <a:pt x="2" y="9"/>
                    <a:pt x="4" y="14"/>
                    <a:pt x="5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Freeform 453">
              <a:extLst>
                <a:ext uri="{FF2B5EF4-FFF2-40B4-BE49-F238E27FC236}">
                  <a16:creationId xmlns:a16="http://schemas.microsoft.com/office/drawing/2014/main" id="{EAEADB07-D21C-4EC4-A61F-5EB64AD4D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84617" y="4653039"/>
              <a:ext cx="303928" cy="113974"/>
            </a:xfrm>
            <a:custGeom>
              <a:avLst/>
              <a:gdLst>
                <a:gd name="T0" fmla="*/ 52 w 76"/>
                <a:gd name="T1" fmla="*/ 12 h 28"/>
                <a:gd name="T2" fmla="*/ 4 w 76"/>
                <a:gd name="T3" fmla="*/ 1 h 28"/>
                <a:gd name="T4" fmla="*/ 2 w 76"/>
                <a:gd name="T5" fmla="*/ 0 h 28"/>
                <a:gd name="T6" fmla="*/ 0 w 76"/>
                <a:gd name="T7" fmla="*/ 10 h 28"/>
                <a:gd name="T8" fmla="*/ 1 w 76"/>
                <a:gd name="T9" fmla="*/ 10 h 28"/>
                <a:gd name="T10" fmla="*/ 10 w 76"/>
                <a:gd name="T11" fmla="*/ 12 h 28"/>
                <a:gd name="T12" fmla="*/ 55 w 76"/>
                <a:gd name="T13" fmla="*/ 23 h 28"/>
                <a:gd name="T14" fmla="*/ 74 w 76"/>
                <a:gd name="T15" fmla="*/ 28 h 28"/>
                <a:gd name="T16" fmla="*/ 76 w 76"/>
                <a:gd name="T17" fmla="*/ 18 h 28"/>
                <a:gd name="T18" fmla="*/ 52 w 76"/>
                <a:gd name="T19" fmla="*/ 12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6" h="28">
                  <a:moveTo>
                    <a:pt x="52" y="12"/>
                  </a:moveTo>
                  <a:cubicBezTo>
                    <a:pt x="36" y="8"/>
                    <a:pt x="20" y="5"/>
                    <a:pt x="4" y="1"/>
                  </a:cubicBezTo>
                  <a:cubicBezTo>
                    <a:pt x="3" y="1"/>
                    <a:pt x="3" y="0"/>
                    <a:pt x="2" y="0"/>
                  </a:cubicBezTo>
                  <a:cubicBezTo>
                    <a:pt x="2" y="4"/>
                    <a:pt x="1" y="7"/>
                    <a:pt x="0" y="10"/>
                  </a:cubicBezTo>
                  <a:cubicBezTo>
                    <a:pt x="0" y="10"/>
                    <a:pt x="0" y="10"/>
                    <a:pt x="1" y="10"/>
                  </a:cubicBezTo>
                  <a:cubicBezTo>
                    <a:pt x="4" y="10"/>
                    <a:pt x="7" y="11"/>
                    <a:pt x="10" y="12"/>
                  </a:cubicBezTo>
                  <a:cubicBezTo>
                    <a:pt x="25" y="16"/>
                    <a:pt x="40" y="19"/>
                    <a:pt x="55" y="23"/>
                  </a:cubicBezTo>
                  <a:cubicBezTo>
                    <a:pt x="61" y="24"/>
                    <a:pt x="67" y="26"/>
                    <a:pt x="74" y="28"/>
                  </a:cubicBezTo>
                  <a:cubicBezTo>
                    <a:pt x="74" y="24"/>
                    <a:pt x="75" y="21"/>
                    <a:pt x="76" y="18"/>
                  </a:cubicBezTo>
                  <a:cubicBezTo>
                    <a:pt x="68" y="16"/>
                    <a:pt x="60" y="14"/>
                    <a:pt x="5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Freeform 454">
              <a:extLst>
                <a:ext uri="{FF2B5EF4-FFF2-40B4-BE49-F238E27FC236}">
                  <a16:creationId xmlns:a16="http://schemas.microsoft.com/office/drawing/2014/main" id="{3C7DEF98-5378-4364-8D9E-529948581A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5875" y="3855228"/>
              <a:ext cx="249942" cy="249942"/>
            </a:xfrm>
            <a:custGeom>
              <a:avLst/>
              <a:gdLst>
                <a:gd name="T0" fmla="*/ 56 w 62"/>
                <a:gd name="T1" fmla="*/ 0 h 62"/>
                <a:gd name="T2" fmla="*/ 26 w 62"/>
                <a:gd name="T3" fmla="*/ 29 h 62"/>
                <a:gd name="T4" fmla="*/ 1 w 62"/>
                <a:gd name="T5" fmla="*/ 54 h 62"/>
                <a:gd name="T6" fmla="*/ 0 w 62"/>
                <a:gd name="T7" fmla="*/ 55 h 62"/>
                <a:gd name="T8" fmla="*/ 6 w 62"/>
                <a:gd name="T9" fmla="*/ 62 h 62"/>
                <a:gd name="T10" fmla="*/ 8 w 62"/>
                <a:gd name="T11" fmla="*/ 61 h 62"/>
                <a:gd name="T12" fmla="*/ 44 w 62"/>
                <a:gd name="T13" fmla="*/ 24 h 62"/>
                <a:gd name="T14" fmla="*/ 62 w 62"/>
                <a:gd name="T15" fmla="*/ 6 h 62"/>
                <a:gd name="T16" fmla="*/ 56 w 62"/>
                <a:gd name="T1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62">
                  <a:moveTo>
                    <a:pt x="56" y="0"/>
                  </a:moveTo>
                  <a:cubicBezTo>
                    <a:pt x="46" y="9"/>
                    <a:pt x="36" y="19"/>
                    <a:pt x="26" y="29"/>
                  </a:cubicBezTo>
                  <a:cubicBezTo>
                    <a:pt x="18" y="37"/>
                    <a:pt x="9" y="45"/>
                    <a:pt x="1" y="54"/>
                  </a:cubicBezTo>
                  <a:cubicBezTo>
                    <a:pt x="1" y="54"/>
                    <a:pt x="0" y="55"/>
                    <a:pt x="0" y="55"/>
                  </a:cubicBezTo>
                  <a:cubicBezTo>
                    <a:pt x="2" y="57"/>
                    <a:pt x="4" y="59"/>
                    <a:pt x="6" y="62"/>
                  </a:cubicBezTo>
                  <a:cubicBezTo>
                    <a:pt x="7" y="61"/>
                    <a:pt x="7" y="61"/>
                    <a:pt x="8" y="61"/>
                  </a:cubicBezTo>
                  <a:cubicBezTo>
                    <a:pt x="20" y="48"/>
                    <a:pt x="32" y="36"/>
                    <a:pt x="44" y="24"/>
                  </a:cubicBezTo>
                  <a:cubicBezTo>
                    <a:pt x="50" y="18"/>
                    <a:pt x="56" y="12"/>
                    <a:pt x="62" y="6"/>
                  </a:cubicBezTo>
                  <a:cubicBezTo>
                    <a:pt x="60" y="4"/>
                    <a:pt x="58" y="2"/>
                    <a:pt x="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2" name="Freeform 455">
              <a:extLst>
                <a:ext uri="{FF2B5EF4-FFF2-40B4-BE49-F238E27FC236}">
                  <a16:creationId xmlns:a16="http://schemas.microsoft.com/office/drawing/2014/main" id="{0DBA7CD9-3930-4111-8C38-93F590A74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0687" y="4361108"/>
              <a:ext cx="113974" cy="159962"/>
            </a:xfrm>
            <a:custGeom>
              <a:avLst/>
              <a:gdLst>
                <a:gd name="T0" fmla="*/ 28 w 28"/>
                <a:gd name="T1" fmla="*/ 35 h 40"/>
                <a:gd name="T2" fmla="*/ 9 w 28"/>
                <a:gd name="T3" fmla="*/ 0 h 40"/>
                <a:gd name="T4" fmla="*/ 0 w 28"/>
                <a:gd name="T5" fmla="*/ 5 h 40"/>
                <a:gd name="T6" fmla="*/ 4 w 28"/>
                <a:gd name="T7" fmla="*/ 10 h 40"/>
                <a:gd name="T8" fmla="*/ 19 w 28"/>
                <a:gd name="T9" fmla="*/ 40 h 40"/>
                <a:gd name="T10" fmla="*/ 28 w 28"/>
                <a:gd name="T11" fmla="*/ 36 h 40"/>
                <a:gd name="T12" fmla="*/ 28 w 28"/>
                <a:gd name="T13" fmla="*/ 3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40">
                  <a:moveTo>
                    <a:pt x="28" y="35"/>
                  </a:moveTo>
                  <a:cubicBezTo>
                    <a:pt x="22" y="24"/>
                    <a:pt x="15" y="12"/>
                    <a:pt x="9" y="0"/>
                  </a:cubicBezTo>
                  <a:cubicBezTo>
                    <a:pt x="7" y="2"/>
                    <a:pt x="4" y="4"/>
                    <a:pt x="0" y="5"/>
                  </a:cubicBezTo>
                  <a:cubicBezTo>
                    <a:pt x="2" y="6"/>
                    <a:pt x="3" y="8"/>
                    <a:pt x="4" y="10"/>
                  </a:cubicBezTo>
                  <a:cubicBezTo>
                    <a:pt x="9" y="20"/>
                    <a:pt x="14" y="30"/>
                    <a:pt x="19" y="40"/>
                  </a:cubicBezTo>
                  <a:cubicBezTo>
                    <a:pt x="22" y="38"/>
                    <a:pt x="25" y="37"/>
                    <a:pt x="28" y="36"/>
                  </a:cubicBezTo>
                  <a:cubicBezTo>
                    <a:pt x="28" y="35"/>
                    <a:pt x="28" y="35"/>
                    <a:pt x="28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Freeform 456">
              <a:extLst>
                <a:ext uri="{FF2B5EF4-FFF2-40B4-BE49-F238E27FC236}">
                  <a16:creationId xmlns:a16="http://schemas.microsoft.com/office/drawing/2014/main" id="{DE8182DA-070A-4009-8A47-94365F37C91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0608" y="2467557"/>
              <a:ext cx="283933" cy="289932"/>
            </a:xfrm>
            <a:custGeom>
              <a:avLst/>
              <a:gdLst>
                <a:gd name="T0" fmla="*/ 10 w 71"/>
                <a:gd name="T1" fmla="*/ 61 h 72"/>
                <a:gd name="T2" fmla="*/ 35 w 71"/>
                <a:gd name="T3" fmla="*/ 72 h 72"/>
                <a:gd name="T4" fmla="*/ 35 w 71"/>
                <a:gd name="T5" fmla="*/ 72 h 72"/>
                <a:gd name="T6" fmla="*/ 44 w 71"/>
                <a:gd name="T7" fmla="*/ 71 h 72"/>
                <a:gd name="T8" fmla="*/ 63 w 71"/>
                <a:gd name="T9" fmla="*/ 58 h 72"/>
                <a:gd name="T10" fmla="*/ 68 w 71"/>
                <a:gd name="T11" fmla="*/ 50 h 72"/>
                <a:gd name="T12" fmla="*/ 71 w 71"/>
                <a:gd name="T13" fmla="*/ 36 h 72"/>
                <a:gd name="T14" fmla="*/ 61 w 71"/>
                <a:gd name="T15" fmla="*/ 10 h 72"/>
                <a:gd name="T16" fmla="*/ 53 w 71"/>
                <a:gd name="T17" fmla="*/ 5 h 72"/>
                <a:gd name="T18" fmla="*/ 35 w 71"/>
                <a:gd name="T19" fmla="*/ 0 h 72"/>
                <a:gd name="T20" fmla="*/ 0 w 71"/>
                <a:gd name="T21" fmla="*/ 36 h 72"/>
                <a:gd name="T22" fmla="*/ 0 w 71"/>
                <a:gd name="T23" fmla="*/ 41 h 72"/>
                <a:gd name="T24" fmla="*/ 3 w 71"/>
                <a:gd name="T25" fmla="*/ 50 h 72"/>
                <a:gd name="T26" fmla="*/ 4 w 71"/>
                <a:gd name="T27" fmla="*/ 53 h 72"/>
                <a:gd name="T28" fmla="*/ 10 w 71"/>
                <a:gd name="T29" fmla="*/ 6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2">
                  <a:moveTo>
                    <a:pt x="10" y="61"/>
                  </a:moveTo>
                  <a:cubicBezTo>
                    <a:pt x="16" y="67"/>
                    <a:pt x="25" y="71"/>
                    <a:pt x="35" y="72"/>
                  </a:cubicBezTo>
                  <a:cubicBezTo>
                    <a:pt x="35" y="72"/>
                    <a:pt x="35" y="72"/>
                    <a:pt x="35" y="72"/>
                  </a:cubicBezTo>
                  <a:cubicBezTo>
                    <a:pt x="38" y="72"/>
                    <a:pt x="41" y="71"/>
                    <a:pt x="44" y="71"/>
                  </a:cubicBezTo>
                  <a:cubicBezTo>
                    <a:pt x="52" y="69"/>
                    <a:pt x="58" y="64"/>
                    <a:pt x="63" y="58"/>
                  </a:cubicBezTo>
                  <a:cubicBezTo>
                    <a:pt x="65" y="56"/>
                    <a:pt x="67" y="53"/>
                    <a:pt x="68" y="50"/>
                  </a:cubicBezTo>
                  <a:cubicBezTo>
                    <a:pt x="70" y="46"/>
                    <a:pt x="71" y="41"/>
                    <a:pt x="71" y="36"/>
                  </a:cubicBezTo>
                  <a:cubicBezTo>
                    <a:pt x="71" y="26"/>
                    <a:pt x="67" y="17"/>
                    <a:pt x="61" y="10"/>
                  </a:cubicBezTo>
                  <a:cubicBezTo>
                    <a:pt x="58" y="8"/>
                    <a:pt x="56" y="6"/>
                    <a:pt x="53" y="5"/>
                  </a:cubicBezTo>
                  <a:cubicBezTo>
                    <a:pt x="48" y="2"/>
                    <a:pt x="42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0" y="44"/>
                    <a:pt x="1" y="47"/>
                    <a:pt x="3" y="50"/>
                  </a:cubicBezTo>
                  <a:cubicBezTo>
                    <a:pt x="3" y="51"/>
                    <a:pt x="3" y="52"/>
                    <a:pt x="4" y="53"/>
                  </a:cubicBezTo>
                  <a:cubicBezTo>
                    <a:pt x="5" y="56"/>
                    <a:pt x="7" y="58"/>
                    <a:pt x="1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4" name="Freeform 457">
              <a:extLst>
                <a:ext uri="{FF2B5EF4-FFF2-40B4-BE49-F238E27FC236}">
                  <a16:creationId xmlns:a16="http://schemas.microsoft.com/office/drawing/2014/main" id="{BDBCD866-D472-4A7A-A19A-CBAECA917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18798" y="3073413"/>
              <a:ext cx="283933" cy="285933"/>
            </a:xfrm>
            <a:custGeom>
              <a:avLst/>
              <a:gdLst>
                <a:gd name="T0" fmla="*/ 71 w 71"/>
                <a:gd name="T1" fmla="*/ 36 h 71"/>
                <a:gd name="T2" fmla="*/ 71 w 71"/>
                <a:gd name="T3" fmla="*/ 34 h 71"/>
                <a:gd name="T4" fmla="*/ 70 w 71"/>
                <a:gd name="T5" fmla="*/ 24 h 71"/>
                <a:gd name="T6" fmla="*/ 67 w 71"/>
                <a:gd name="T7" fmla="*/ 19 h 71"/>
                <a:gd name="T8" fmla="*/ 61 w 71"/>
                <a:gd name="T9" fmla="*/ 11 h 71"/>
                <a:gd name="T10" fmla="*/ 44 w 71"/>
                <a:gd name="T11" fmla="*/ 1 h 71"/>
                <a:gd name="T12" fmla="*/ 36 w 71"/>
                <a:gd name="T13" fmla="*/ 0 h 71"/>
                <a:gd name="T14" fmla="*/ 34 w 71"/>
                <a:gd name="T15" fmla="*/ 0 h 71"/>
                <a:gd name="T16" fmla="*/ 1 w 71"/>
                <a:gd name="T17" fmla="*/ 26 h 71"/>
                <a:gd name="T18" fmla="*/ 0 w 71"/>
                <a:gd name="T19" fmla="*/ 35 h 71"/>
                <a:gd name="T20" fmla="*/ 0 w 71"/>
                <a:gd name="T21" fmla="*/ 36 h 71"/>
                <a:gd name="T22" fmla="*/ 17 w 71"/>
                <a:gd name="T23" fmla="*/ 66 h 71"/>
                <a:gd name="T24" fmla="*/ 27 w 71"/>
                <a:gd name="T25" fmla="*/ 70 h 71"/>
                <a:gd name="T26" fmla="*/ 36 w 71"/>
                <a:gd name="T27" fmla="*/ 71 h 71"/>
                <a:gd name="T28" fmla="*/ 39 w 71"/>
                <a:gd name="T29" fmla="*/ 71 h 71"/>
                <a:gd name="T30" fmla="*/ 50 w 71"/>
                <a:gd name="T31" fmla="*/ 68 h 71"/>
                <a:gd name="T32" fmla="*/ 71 w 71"/>
                <a:gd name="T33" fmla="*/ 3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1" h="71">
                  <a:moveTo>
                    <a:pt x="71" y="36"/>
                  </a:moveTo>
                  <a:cubicBezTo>
                    <a:pt x="71" y="35"/>
                    <a:pt x="71" y="35"/>
                    <a:pt x="71" y="34"/>
                  </a:cubicBezTo>
                  <a:cubicBezTo>
                    <a:pt x="71" y="31"/>
                    <a:pt x="71" y="27"/>
                    <a:pt x="70" y="24"/>
                  </a:cubicBezTo>
                  <a:cubicBezTo>
                    <a:pt x="69" y="22"/>
                    <a:pt x="68" y="20"/>
                    <a:pt x="67" y="19"/>
                  </a:cubicBezTo>
                  <a:cubicBezTo>
                    <a:pt x="66" y="16"/>
                    <a:pt x="64" y="13"/>
                    <a:pt x="61" y="11"/>
                  </a:cubicBezTo>
                  <a:cubicBezTo>
                    <a:pt x="57" y="6"/>
                    <a:pt x="51" y="2"/>
                    <a:pt x="44" y="1"/>
                  </a:cubicBezTo>
                  <a:cubicBezTo>
                    <a:pt x="41" y="0"/>
                    <a:pt x="39" y="0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  <a:cubicBezTo>
                    <a:pt x="19" y="1"/>
                    <a:pt x="6" y="11"/>
                    <a:pt x="1" y="26"/>
                  </a:cubicBezTo>
                  <a:cubicBezTo>
                    <a:pt x="0" y="29"/>
                    <a:pt x="0" y="32"/>
                    <a:pt x="0" y="35"/>
                  </a:cubicBezTo>
                  <a:cubicBezTo>
                    <a:pt x="0" y="35"/>
                    <a:pt x="0" y="35"/>
                    <a:pt x="0" y="36"/>
                  </a:cubicBezTo>
                  <a:cubicBezTo>
                    <a:pt x="0" y="49"/>
                    <a:pt x="7" y="60"/>
                    <a:pt x="17" y="66"/>
                  </a:cubicBezTo>
                  <a:cubicBezTo>
                    <a:pt x="20" y="68"/>
                    <a:pt x="23" y="69"/>
                    <a:pt x="27" y="70"/>
                  </a:cubicBezTo>
                  <a:cubicBezTo>
                    <a:pt x="29" y="71"/>
                    <a:pt x="33" y="71"/>
                    <a:pt x="36" y="71"/>
                  </a:cubicBezTo>
                  <a:cubicBezTo>
                    <a:pt x="37" y="71"/>
                    <a:pt x="38" y="71"/>
                    <a:pt x="39" y="71"/>
                  </a:cubicBezTo>
                  <a:cubicBezTo>
                    <a:pt x="43" y="71"/>
                    <a:pt x="47" y="70"/>
                    <a:pt x="50" y="68"/>
                  </a:cubicBezTo>
                  <a:cubicBezTo>
                    <a:pt x="63" y="63"/>
                    <a:pt x="71" y="50"/>
                    <a:pt x="71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5" name="Freeform 458">
              <a:extLst>
                <a:ext uri="{FF2B5EF4-FFF2-40B4-BE49-F238E27FC236}">
                  <a16:creationId xmlns:a16="http://schemas.microsoft.com/office/drawing/2014/main" id="{998FC145-B479-4EBB-9FBC-BDC2D6B07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68975" y="2949442"/>
              <a:ext cx="287932" cy="283933"/>
            </a:xfrm>
            <a:custGeom>
              <a:avLst/>
              <a:gdLst>
                <a:gd name="T0" fmla="*/ 70 w 72"/>
                <a:gd name="T1" fmla="*/ 46 h 71"/>
                <a:gd name="T2" fmla="*/ 72 w 72"/>
                <a:gd name="T3" fmla="*/ 36 h 71"/>
                <a:gd name="T4" fmla="*/ 72 w 72"/>
                <a:gd name="T5" fmla="*/ 35 h 71"/>
                <a:gd name="T6" fmla="*/ 71 w 72"/>
                <a:gd name="T7" fmla="*/ 29 h 71"/>
                <a:gd name="T8" fmla="*/ 68 w 72"/>
                <a:gd name="T9" fmla="*/ 20 h 71"/>
                <a:gd name="T10" fmla="*/ 63 w 72"/>
                <a:gd name="T11" fmla="*/ 12 h 71"/>
                <a:gd name="T12" fmla="*/ 56 w 72"/>
                <a:gd name="T13" fmla="*/ 6 h 71"/>
                <a:gd name="T14" fmla="*/ 36 w 72"/>
                <a:gd name="T15" fmla="*/ 0 h 71"/>
                <a:gd name="T16" fmla="*/ 0 w 72"/>
                <a:gd name="T17" fmla="*/ 35 h 71"/>
                <a:gd name="T18" fmla="*/ 36 w 72"/>
                <a:gd name="T19" fmla="*/ 71 h 71"/>
                <a:gd name="T20" fmla="*/ 44 w 72"/>
                <a:gd name="T21" fmla="*/ 70 h 71"/>
                <a:gd name="T22" fmla="*/ 53 w 72"/>
                <a:gd name="T23" fmla="*/ 67 h 71"/>
                <a:gd name="T24" fmla="*/ 70 w 72"/>
                <a:gd name="T25" fmla="*/ 46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71">
                  <a:moveTo>
                    <a:pt x="70" y="46"/>
                  </a:moveTo>
                  <a:cubicBezTo>
                    <a:pt x="71" y="43"/>
                    <a:pt x="72" y="40"/>
                    <a:pt x="72" y="36"/>
                  </a:cubicBezTo>
                  <a:cubicBezTo>
                    <a:pt x="72" y="36"/>
                    <a:pt x="72" y="36"/>
                    <a:pt x="72" y="35"/>
                  </a:cubicBezTo>
                  <a:cubicBezTo>
                    <a:pt x="72" y="33"/>
                    <a:pt x="72" y="31"/>
                    <a:pt x="71" y="29"/>
                  </a:cubicBezTo>
                  <a:cubicBezTo>
                    <a:pt x="71" y="26"/>
                    <a:pt x="70" y="23"/>
                    <a:pt x="68" y="20"/>
                  </a:cubicBezTo>
                  <a:cubicBezTo>
                    <a:pt x="67" y="17"/>
                    <a:pt x="65" y="14"/>
                    <a:pt x="63" y="12"/>
                  </a:cubicBezTo>
                  <a:cubicBezTo>
                    <a:pt x="61" y="9"/>
                    <a:pt x="59" y="7"/>
                    <a:pt x="56" y="6"/>
                  </a:cubicBezTo>
                  <a:cubicBezTo>
                    <a:pt x="50" y="2"/>
                    <a:pt x="43" y="0"/>
                    <a:pt x="36" y="0"/>
                  </a:cubicBezTo>
                  <a:cubicBezTo>
                    <a:pt x="16" y="0"/>
                    <a:pt x="0" y="16"/>
                    <a:pt x="0" y="35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39" y="71"/>
                    <a:pt x="42" y="71"/>
                    <a:pt x="44" y="70"/>
                  </a:cubicBezTo>
                  <a:cubicBezTo>
                    <a:pt x="47" y="70"/>
                    <a:pt x="50" y="68"/>
                    <a:pt x="53" y="67"/>
                  </a:cubicBezTo>
                  <a:cubicBezTo>
                    <a:pt x="61" y="63"/>
                    <a:pt x="68" y="55"/>
                    <a:pt x="70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6" name="Freeform 459">
              <a:extLst>
                <a:ext uri="{FF2B5EF4-FFF2-40B4-BE49-F238E27FC236}">
                  <a16:creationId xmlns:a16="http://schemas.microsoft.com/office/drawing/2014/main" id="{0529577A-CB5E-4CA4-BF28-4E42A36A111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48885" y="3951206"/>
              <a:ext cx="289932" cy="289932"/>
            </a:xfrm>
            <a:custGeom>
              <a:avLst/>
              <a:gdLst>
                <a:gd name="T0" fmla="*/ 72 w 72"/>
                <a:gd name="T1" fmla="*/ 36 h 72"/>
                <a:gd name="T2" fmla="*/ 70 w 72"/>
                <a:gd name="T3" fmla="*/ 26 h 72"/>
                <a:gd name="T4" fmla="*/ 66 w 72"/>
                <a:gd name="T5" fmla="*/ 17 h 72"/>
                <a:gd name="T6" fmla="*/ 54 w 72"/>
                <a:gd name="T7" fmla="*/ 5 h 72"/>
                <a:gd name="T8" fmla="*/ 45 w 72"/>
                <a:gd name="T9" fmla="*/ 1 h 72"/>
                <a:gd name="T10" fmla="*/ 36 w 72"/>
                <a:gd name="T11" fmla="*/ 0 h 72"/>
                <a:gd name="T12" fmla="*/ 27 w 72"/>
                <a:gd name="T13" fmla="*/ 1 h 72"/>
                <a:gd name="T14" fmla="*/ 19 w 72"/>
                <a:gd name="T15" fmla="*/ 5 h 72"/>
                <a:gd name="T16" fmla="*/ 0 w 72"/>
                <a:gd name="T17" fmla="*/ 36 h 72"/>
                <a:gd name="T18" fmla="*/ 36 w 72"/>
                <a:gd name="T19" fmla="*/ 72 h 72"/>
                <a:gd name="T20" fmla="*/ 70 w 72"/>
                <a:gd name="T21" fmla="*/ 48 h 72"/>
                <a:gd name="T22" fmla="*/ 72 w 72"/>
                <a:gd name="T23" fmla="*/ 39 h 72"/>
                <a:gd name="T24" fmla="*/ 72 w 72"/>
                <a:gd name="T25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72">
                  <a:moveTo>
                    <a:pt x="72" y="36"/>
                  </a:moveTo>
                  <a:cubicBezTo>
                    <a:pt x="72" y="32"/>
                    <a:pt x="71" y="29"/>
                    <a:pt x="70" y="26"/>
                  </a:cubicBezTo>
                  <a:cubicBezTo>
                    <a:pt x="70" y="22"/>
                    <a:pt x="68" y="19"/>
                    <a:pt x="66" y="17"/>
                  </a:cubicBezTo>
                  <a:cubicBezTo>
                    <a:pt x="63" y="12"/>
                    <a:pt x="59" y="8"/>
                    <a:pt x="54" y="5"/>
                  </a:cubicBezTo>
                  <a:cubicBezTo>
                    <a:pt x="51" y="3"/>
                    <a:pt x="48" y="2"/>
                    <a:pt x="45" y="1"/>
                  </a:cubicBezTo>
                  <a:cubicBezTo>
                    <a:pt x="42" y="1"/>
                    <a:pt x="39" y="0"/>
                    <a:pt x="36" y="0"/>
                  </a:cubicBezTo>
                  <a:cubicBezTo>
                    <a:pt x="33" y="0"/>
                    <a:pt x="30" y="1"/>
                    <a:pt x="27" y="1"/>
                  </a:cubicBezTo>
                  <a:cubicBezTo>
                    <a:pt x="24" y="2"/>
                    <a:pt x="21" y="3"/>
                    <a:pt x="19" y="5"/>
                  </a:cubicBezTo>
                  <a:cubicBezTo>
                    <a:pt x="8" y="11"/>
                    <a:pt x="0" y="23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2" y="72"/>
                    <a:pt x="65" y="62"/>
                    <a:pt x="70" y="48"/>
                  </a:cubicBezTo>
                  <a:cubicBezTo>
                    <a:pt x="71" y="46"/>
                    <a:pt x="72" y="43"/>
                    <a:pt x="72" y="39"/>
                  </a:cubicBezTo>
                  <a:cubicBezTo>
                    <a:pt x="72" y="38"/>
                    <a:pt x="72" y="37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7" name="Freeform 460">
              <a:extLst>
                <a:ext uri="{FF2B5EF4-FFF2-40B4-BE49-F238E27FC236}">
                  <a16:creationId xmlns:a16="http://schemas.microsoft.com/office/drawing/2014/main" id="{9BDCF437-7CC1-437E-B71C-5FAA9782C1B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8732" y="4105169"/>
              <a:ext cx="287932" cy="283933"/>
            </a:xfrm>
            <a:custGeom>
              <a:avLst/>
              <a:gdLst>
                <a:gd name="T0" fmla="*/ 72 w 72"/>
                <a:gd name="T1" fmla="*/ 35 h 71"/>
                <a:gd name="T2" fmla="*/ 36 w 72"/>
                <a:gd name="T3" fmla="*/ 0 h 71"/>
                <a:gd name="T4" fmla="*/ 32 w 72"/>
                <a:gd name="T5" fmla="*/ 0 h 71"/>
                <a:gd name="T6" fmla="*/ 22 w 72"/>
                <a:gd name="T7" fmla="*/ 2 h 71"/>
                <a:gd name="T8" fmla="*/ 3 w 72"/>
                <a:gd name="T9" fmla="*/ 22 h 71"/>
                <a:gd name="T10" fmla="*/ 1 w 72"/>
                <a:gd name="T11" fmla="*/ 32 h 71"/>
                <a:gd name="T12" fmla="*/ 0 w 72"/>
                <a:gd name="T13" fmla="*/ 35 h 71"/>
                <a:gd name="T14" fmla="*/ 36 w 72"/>
                <a:gd name="T15" fmla="*/ 71 h 71"/>
                <a:gd name="T16" fmla="*/ 48 w 72"/>
                <a:gd name="T17" fmla="*/ 69 h 71"/>
                <a:gd name="T18" fmla="*/ 57 w 72"/>
                <a:gd name="T19" fmla="*/ 64 h 71"/>
                <a:gd name="T20" fmla="*/ 72 w 72"/>
                <a:gd name="T21" fmla="*/ 3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71">
                  <a:moveTo>
                    <a:pt x="72" y="35"/>
                  </a:moveTo>
                  <a:cubicBezTo>
                    <a:pt x="72" y="16"/>
                    <a:pt x="56" y="0"/>
                    <a:pt x="36" y="0"/>
                  </a:cubicBezTo>
                  <a:cubicBezTo>
                    <a:pt x="35" y="0"/>
                    <a:pt x="33" y="0"/>
                    <a:pt x="32" y="0"/>
                  </a:cubicBezTo>
                  <a:cubicBezTo>
                    <a:pt x="29" y="0"/>
                    <a:pt x="25" y="1"/>
                    <a:pt x="22" y="2"/>
                  </a:cubicBezTo>
                  <a:cubicBezTo>
                    <a:pt x="13" y="6"/>
                    <a:pt x="6" y="13"/>
                    <a:pt x="3" y="22"/>
                  </a:cubicBezTo>
                  <a:cubicBezTo>
                    <a:pt x="2" y="25"/>
                    <a:pt x="1" y="29"/>
                    <a:pt x="1" y="32"/>
                  </a:cubicBezTo>
                  <a:cubicBezTo>
                    <a:pt x="0" y="33"/>
                    <a:pt x="0" y="34"/>
                    <a:pt x="0" y="35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40" y="71"/>
                    <a:pt x="45" y="70"/>
                    <a:pt x="48" y="69"/>
                  </a:cubicBezTo>
                  <a:cubicBezTo>
                    <a:pt x="52" y="68"/>
                    <a:pt x="55" y="66"/>
                    <a:pt x="57" y="64"/>
                  </a:cubicBezTo>
                  <a:cubicBezTo>
                    <a:pt x="66" y="58"/>
                    <a:pt x="72" y="47"/>
                    <a:pt x="72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Freeform 461">
              <a:extLst>
                <a:ext uri="{FF2B5EF4-FFF2-40B4-BE49-F238E27FC236}">
                  <a16:creationId xmlns:a16="http://schemas.microsoft.com/office/drawing/2014/main" id="{AA8E875B-AED2-4D53-B6A3-F9D73D6704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6683" y="4493077"/>
              <a:ext cx="289932" cy="289932"/>
            </a:xfrm>
            <a:custGeom>
              <a:avLst/>
              <a:gdLst>
                <a:gd name="T0" fmla="*/ 72 w 72"/>
                <a:gd name="T1" fmla="*/ 36 h 72"/>
                <a:gd name="T2" fmla="*/ 70 w 72"/>
                <a:gd name="T3" fmla="*/ 24 h 72"/>
                <a:gd name="T4" fmla="*/ 65 w 72"/>
                <a:gd name="T5" fmla="*/ 15 h 72"/>
                <a:gd name="T6" fmla="*/ 53 w 72"/>
                <a:gd name="T7" fmla="*/ 5 h 72"/>
                <a:gd name="T8" fmla="*/ 44 w 72"/>
                <a:gd name="T9" fmla="*/ 1 h 72"/>
                <a:gd name="T10" fmla="*/ 36 w 72"/>
                <a:gd name="T11" fmla="*/ 0 h 72"/>
                <a:gd name="T12" fmla="*/ 24 w 72"/>
                <a:gd name="T13" fmla="*/ 3 h 72"/>
                <a:gd name="T14" fmla="*/ 15 w 72"/>
                <a:gd name="T15" fmla="*/ 7 h 72"/>
                <a:gd name="T16" fmla="*/ 0 w 72"/>
                <a:gd name="T17" fmla="*/ 36 h 72"/>
                <a:gd name="T18" fmla="*/ 36 w 72"/>
                <a:gd name="T19" fmla="*/ 72 h 72"/>
                <a:gd name="T20" fmla="*/ 69 w 72"/>
                <a:gd name="T21" fmla="*/ 50 h 72"/>
                <a:gd name="T22" fmla="*/ 71 w 72"/>
                <a:gd name="T23" fmla="*/ 40 h 72"/>
                <a:gd name="T24" fmla="*/ 72 w 72"/>
                <a:gd name="T25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72">
                  <a:moveTo>
                    <a:pt x="72" y="36"/>
                  </a:moveTo>
                  <a:cubicBezTo>
                    <a:pt x="72" y="32"/>
                    <a:pt x="71" y="28"/>
                    <a:pt x="70" y="24"/>
                  </a:cubicBezTo>
                  <a:cubicBezTo>
                    <a:pt x="68" y="21"/>
                    <a:pt x="67" y="18"/>
                    <a:pt x="65" y="15"/>
                  </a:cubicBezTo>
                  <a:cubicBezTo>
                    <a:pt x="62" y="11"/>
                    <a:pt x="58" y="7"/>
                    <a:pt x="53" y="5"/>
                  </a:cubicBezTo>
                  <a:cubicBezTo>
                    <a:pt x="50" y="3"/>
                    <a:pt x="47" y="2"/>
                    <a:pt x="44" y="1"/>
                  </a:cubicBezTo>
                  <a:cubicBezTo>
                    <a:pt x="41" y="1"/>
                    <a:pt x="39" y="0"/>
                    <a:pt x="36" y="0"/>
                  </a:cubicBezTo>
                  <a:cubicBezTo>
                    <a:pt x="32" y="0"/>
                    <a:pt x="28" y="1"/>
                    <a:pt x="24" y="3"/>
                  </a:cubicBezTo>
                  <a:cubicBezTo>
                    <a:pt x="21" y="4"/>
                    <a:pt x="18" y="5"/>
                    <a:pt x="15" y="7"/>
                  </a:cubicBezTo>
                  <a:cubicBezTo>
                    <a:pt x="6" y="13"/>
                    <a:pt x="0" y="24"/>
                    <a:pt x="0" y="36"/>
                  </a:cubicBezTo>
                  <a:cubicBezTo>
                    <a:pt x="0" y="56"/>
                    <a:pt x="16" y="72"/>
                    <a:pt x="36" y="72"/>
                  </a:cubicBezTo>
                  <a:cubicBezTo>
                    <a:pt x="51" y="72"/>
                    <a:pt x="64" y="63"/>
                    <a:pt x="69" y="50"/>
                  </a:cubicBezTo>
                  <a:cubicBezTo>
                    <a:pt x="70" y="47"/>
                    <a:pt x="71" y="44"/>
                    <a:pt x="71" y="40"/>
                  </a:cubicBezTo>
                  <a:cubicBezTo>
                    <a:pt x="72" y="39"/>
                    <a:pt x="72" y="38"/>
                    <a:pt x="7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9" name="Freeform 462">
              <a:extLst>
                <a:ext uri="{FF2B5EF4-FFF2-40B4-BE49-F238E27FC236}">
                  <a16:creationId xmlns:a16="http://schemas.microsoft.com/office/drawing/2014/main" id="{9C997CBD-AF24-44CA-A44D-3BA09E2C6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547" y="4633044"/>
              <a:ext cx="283933" cy="289932"/>
            </a:xfrm>
            <a:custGeom>
              <a:avLst/>
              <a:gdLst>
                <a:gd name="T0" fmla="*/ 35 w 71"/>
                <a:gd name="T1" fmla="*/ 0 h 72"/>
                <a:gd name="T2" fmla="*/ 35 w 71"/>
                <a:gd name="T3" fmla="*/ 0 h 72"/>
                <a:gd name="T4" fmla="*/ 26 w 71"/>
                <a:gd name="T5" fmla="*/ 2 h 72"/>
                <a:gd name="T6" fmla="*/ 2 w 71"/>
                <a:gd name="T7" fmla="*/ 23 h 72"/>
                <a:gd name="T8" fmla="*/ 0 w 71"/>
                <a:gd name="T9" fmla="*/ 33 h 72"/>
                <a:gd name="T10" fmla="*/ 0 w 71"/>
                <a:gd name="T11" fmla="*/ 36 h 72"/>
                <a:gd name="T12" fmla="*/ 35 w 71"/>
                <a:gd name="T13" fmla="*/ 72 h 72"/>
                <a:gd name="T14" fmla="*/ 71 w 71"/>
                <a:gd name="T15" fmla="*/ 36 h 72"/>
                <a:gd name="T16" fmla="*/ 71 w 71"/>
                <a:gd name="T17" fmla="*/ 32 h 72"/>
                <a:gd name="T18" fmla="*/ 69 w 71"/>
                <a:gd name="T19" fmla="*/ 23 h 72"/>
                <a:gd name="T20" fmla="*/ 35 w 71"/>
                <a:gd name="T2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72">
                  <a:moveTo>
                    <a:pt x="35" y="0"/>
                  </a:moveTo>
                  <a:cubicBezTo>
                    <a:pt x="35" y="0"/>
                    <a:pt x="35" y="0"/>
                    <a:pt x="35" y="0"/>
                  </a:cubicBezTo>
                  <a:cubicBezTo>
                    <a:pt x="32" y="0"/>
                    <a:pt x="29" y="1"/>
                    <a:pt x="26" y="2"/>
                  </a:cubicBezTo>
                  <a:cubicBezTo>
                    <a:pt x="15" y="5"/>
                    <a:pt x="6" y="13"/>
                    <a:pt x="2" y="23"/>
                  </a:cubicBezTo>
                  <a:cubicBezTo>
                    <a:pt x="1" y="26"/>
                    <a:pt x="0" y="29"/>
                    <a:pt x="0" y="33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56"/>
                    <a:pt x="16" y="72"/>
                    <a:pt x="35" y="72"/>
                  </a:cubicBezTo>
                  <a:cubicBezTo>
                    <a:pt x="55" y="72"/>
                    <a:pt x="71" y="56"/>
                    <a:pt x="71" y="36"/>
                  </a:cubicBezTo>
                  <a:cubicBezTo>
                    <a:pt x="71" y="35"/>
                    <a:pt x="71" y="34"/>
                    <a:pt x="71" y="32"/>
                  </a:cubicBezTo>
                  <a:cubicBezTo>
                    <a:pt x="71" y="29"/>
                    <a:pt x="70" y="26"/>
                    <a:pt x="69" y="23"/>
                  </a:cubicBezTo>
                  <a:cubicBezTo>
                    <a:pt x="64" y="10"/>
                    <a:pt x="51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Freeform 463">
              <a:extLst>
                <a:ext uri="{FF2B5EF4-FFF2-40B4-BE49-F238E27FC236}">
                  <a16:creationId xmlns:a16="http://schemas.microsoft.com/office/drawing/2014/main" id="{40258EE9-2A01-4FFB-A2D5-ED702743CA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12586" y="3387339"/>
              <a:ext cx="287932" cy="287932"/>
            </a:xfrm>
            <a:custGeom>
              <a:avLst/>
              <a:gdLst>
                <a:gd name="T0" fmla="*/ 68 w 72"/>
                <a:gd name="T1" fmla="*/ 51 h 72"/>
                <a:gd name="T2" fmla="*/ 71 w 72"/>
                <a:gd name="T3" fmla="*/ 42 h 72"/>
                <a:gd name="T4" fmla="*/ 72 w 72"/>
                <a:gd name="T5" fmla="*/ 36 h 72"/>
                <a:gd name="T6" fmla="*/ 65 w 72"/>
                <a:gd name="T7" fmla="*/ 15 h 72"/>
                <a:gd name="T8" fmla="*/ 58 w 72"/>
                <a:gd name="T9" fmla="*/ 8 h 72"/>
                <a:gd name="T10" fmla="*/ 38 w 72"/>
                <a:gd name="T11" fmla="*/ 0 h 72"/>
                <a:gd name="T12" fmla="*/ 36 w 72"/>
                <a:gd name="T13" fmla="*/ 0 h 72"/>
                <a:gd name="T14" fmla="*/ 28 w 72"/>
                <a:gd name="T15" fmla="*/ 1 h 72"/>
                <a:gd name="T16" fmla="*/ 0 w 72"/>
                <a:gd name="T17" fmla="*/ 36 h 72"/>
                <a:gd name="T18" fmla="*/ 2 w 72"/>
                <a:gd name="T19" fmla="*/ 46 h 72"/>
                <a:gd name="T20" fmla="*/ 6 w 72"/>
                <a:gd name="T21" fmla="*/ 55 h 72"/>
                <a:gd name="T22" fmla="*/ 17 w 72"/>
                <a:gd name="T23" fmla="*/ 66 h 72"/>
                <a:gd name="T24" fmla="*/ 25 w 72"/>
                <a:gd name="T25" fmla="*/ 70 h 72"/>
                <a:gd name="T26" fmla="*/ 36 w 72"/>
                <a:gd name="T27" fmla="*/ 72 h 72"/>
                <a:gd name="T28" fmla="*/ 36 w 72"/>
                <a:gd name="T29" fmla="*/ 72 h 72"/>
                <a:gd name="T30" fmla="*/ 46 w 72"/>
                <a:gd name="T31" fmla="*/ 70 h 72"/>
                <a:gd name="T32" fmla="*/ 68 w 72"/>
                <a:gd name="T33" fmla="*/ 5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2" h="72">
                  <a:moveTo>
                    <a:pt x="68" y="51"/>
                  </a:moveTo>
                  <a:cubicBezTo>
                    <a:pt x="70" y="48"/>
                    <a:pt x="71" y="45"/>
                    <a:pt x="71" y="42"/>
                  </a:cubicBezTo>
                  <a:cubicBezTo>
                    <a:pt x="72" y="40"/>
                    <a:pt x="72" y="38"/>
                    <a:pt x="72" y="36"/>
                  </a:cubicBezTo>
                  <a:cubicBezTo>
                    <a:pt x="72" y="28"/>
                    <a:pt x="69" y="20"/>
                    <a:pt x="65" y="15"/>
                  </a:cubicBezTo>
                  <a:cubicBezTo>
                    <a:pt x="63" y="12"/>
                    <a:pt x="60" y="10"/>
                    <a:pt x="58" y="8"/>
                  </a:cubicBezTo>
                  <a:cubicBezTo>
                    <a:pt x="52" y="3"/>
                    <a:pt x="45" y="1"/>
                    <a:pt x="38" y="0"/>
                  </a:cubicBezTo>
                  <a:cubicBezTo>
                    <a:pt x="37" y="0"/>
                    <a:pt x="37" y="0"/>
                    <a:pt x="36" y="0"/>
                  </a:cubicBezTo>
                  <a:cubicBezTo>
                    <a:pt x="33" y="0"/>
                    <a:pt x="30" y="0"/>
                    <a:pt x="28" y="1"/>
                  </a:cubicBezTo>
                  <a:cubicBezTo>
                    <a:pt x="12" y="5"/>
                    <a:pt x="0" y="19"/>
                    <a:pt x="0" y="36"/>
                  </a:cubicBezTo>
                  <a:cubicBezTo>
                    <a:pt x="0" y="39"/>
                    <a:pt x="1" y="43"/>
                    <a:pt x="2" y="46"/>
                  </a:cubicBezTo>
                  <a:cubicBezTo>
                    <a:pt x="2" y="49"/>
                    <a:pt x="4" y="52"/>
                    <a:pt x="6" y="55"/>
                  </a:cubicBezTo>
                  <a:cubicBezTo>
                    <a:pt x="8" y="59"/>
                    <a:pt x="12" y="63"/>
                    <a:pt x="17" y="66"/>
                  </a:cubicBezTo>
                  <a:cubicBezTo>
                    <a:pt x="19" y="68"/>
                    <a:pt x="22" y="69"/>
                    <a:pt x="25" y="70"/>
                  </a:cubicBezTo>
                  <a:cubicBezTo>
                    <a:pt x="29" y="71"/>
                    <a:pt x="32" y="72"/>
                    <a:pt x="36" y="72"/>
                  </a:cubicBezTo>
                  <a:cubicBezTo>
                    <a:pt x="36" y="72"/>
                    <a:pt x="36" y="72"/>
                    <a:pt x="36" y="72"/>
                  </a:cubicBezTo>
                  <a:cubicBezTo>
                    <a:pt x="39" y="72"/>
                    <a:pt x="43" y="71"/>
                    <a:pt x="46" y="70"/>
                  </a:cubicBezTo>
                  <a:cubicBezTo>
                    <a:pt x="56" y="67"/>
                    <a:pt x="64" y="60"/>
                    <a:pt x="68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1" name="Freeform 464">
              <a:extLst>
                <a:ext uri="{FF2B5EF4-FFF2-40B4-BE49-F238E27FC236}">
                  <a16:creationId xmlns:a16="http://schemas.microsoft.com/office/drawing/2014/main" id="{6F63A78C-742C-476C-AB29-58078B21F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6343" y="3715261"/>
              <a:ext cx="283933" cy="283933"/>
            </a:xfrm>
            <a:custGeom>
              <a:avLst/>
              <a:gdLst>
                <a:gd name="T0" fmla="*/ 31 w 71"/>
                <a:gd name="T1" fmla="*/ 0 h 71"/>
                <a:gd name="T2" fmla="*/ 21 w 71"/>
                <a:gd name="T3" fmla="*/ 3 h 71"/>
                <a:gd name="T4" fmla="*/ 3 w 71"/>
                <a:gd name="T5" fmla="*/ 20 h 71"/>
                <a:gd name="T6" fmla="*/ 0 w 71"/>
                <a:gd name="T7" fmla="*/ 29 h 71"/>
                <a:gd name="T8" fmla="*/ 0 w 71"/>
                <a:gd name="T9" fmla="*/ 36 h 71"/>
                <a:gd name="T10" fmla="*/ 2 w 71"/>
                <a:gd name="T11" fmla="*/ 48 h 71"/>
                <a:gd name="T12" fmla="*/ 7 w 71"/>
                <a:gd name="T13" fmla="*/ 57 h 71"/>
                <a:gd name="T14" fmla="*/ 14 w 71"/>
                <a:gd name="T15" fmla="*/ 64 h 71"/>
                <a:gd name="T16" fmla="*/ 22 w 71"/>
                <a:gd name="T17" fmla="*/ 69 h 71"/>
                <a:gd name="T18" fmla="*/ 35 w 71"/>
                <a:gd name="T19" fmla="*/ 71 h 71"/>
                <a:gd name="T20" fmla="*/ 67 w 71"/>
                <a:gd name="T21" fmla="*/ 52 h 71"/>
                <a:gd name="T22" fmla="*/ 71 w 71"/>
                <a:gd name="T23" fmla="*/ 42 h 71"/>
                <a:gd name="T24" fmla="*/ 71 w 71"/>
                <a:gd name="T25" fmla="*/ 36 h 71"/>
                <a:gd name="T26" fmla="*/ 71 w 71"/>
                <a:gd name="T27" fmla="*/ 33 h 71"/>
                <a:gd name="T28" fmla="*/ 69 w 71"/>
                <a:gd name="T29" fmla="*/ 23 h 71"/>
                <a:gd name="T30" fmla="*/ 63 w 71"/>
                <a:gd name="T31" fmla="*/ 13 h 71"/>
                <a:gd name="T32" fmla="*/ 55 w 71"/>
                <a:gd name="T33" fmla="*/ 6 h 71"/>
                <a:gd name="T34" fmla="*/ 35 w 71"/>
                <a:gd name="T35" fmla="*/ 0 h 71"/>
                <a:gd name="T36" fmla="*/ 31 w 71"/>
                <a:gd name="T3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1" h="71">
                  <a:moveTo>
                    <a:pt x="31" y="0"/>
                  </a:moveTo>
                  <a:cubicBezTo>
                    <a:pt x="28" y="1"/>
                    <a:pt x="24" y="1"/>
                    <a:pt x="21" y="3"/>
                  </a:cubicBezTo>
                  <a:cubicBezTo>
                    <a:pt x="14" y="6"/>
                    <a:pt x="7" y="12"/>
                    <a:pt x="3" y="20"/>
                  </a:cubicBezTo>
                  <a:cubicBezTo>
                    <a:pt x="2" y="23"/>
                    <a:pt x="1" y="26"/>
                    <a:pt x="0" y="29"/>
                  </a:cubicBezTo>
                  <a:cubicBezTo>
                    <a:pt x="0" y="31"/>
                    <a:pt x="0" y="33"/>
                    <a:pt x="0" y="36"/>
                  </a:cubicBezTo>
                  <a:cubicBezTo>
                    <a:pt x="0" y="40"/>
                    <a:pt x="1" y="44"/>
                    <a:pt x="2" y="48"/>
                  </a:cubicBezTo>
                  <a:cubicBezTo>
                    <a:pt x="3" y="51"/>
                    <a:pt x="5" y="54"/>
                    <a:pt x="7" y="57"/>
                  </a:cubicBezTo>
                  <a:cubicBezTo>
                    <a:pt x="9" y="60"/>
                    <a:pt x="11" y="62"/>
                    <a:pt x="14" y="64"/>
                  </a:cubicBezTo>
                  <a:cubicBezTo>
                    <a:pt x="16" y="66"/>
                    <a:pt x="19" y="68"/>
                    <a:pt x="22" y="69"/>
                  </a:cubicBezTo>
                  <a:cubicBezTo>
                    <a:pt x="26" y="71"/>
                    <a:pt x="31" y="71"/>
                    <a:pt x="35" y="71"/>
                  </a:cubicBezTo>
                  <a:cubicBezTo>
                    <a:pt x="49" y="71"/>
                    <a:pt x="62" y="63"/>
                    <a:pt x="67" y="52"/>
                  </a:cubicBezTo>
                  <a:cubicBezTo>
                    <a:pt x="69" y="49"/>
                    <a:pt x="70" y="46"/>
                    <a:pt x="71" y="42"/>
                  </a:cubicBezTo>
                  <a:cubicBezTo>
                    <a:pt x="71" y="40"/>
                    <a:pt x="71" y="38"/>
                    <a:pt x="71" y="36"/>
                  </a:cubicBezTo>
                  <a:cubicBezTo>
                    <a:pt x="71" y="35"/>
                    <a:pt x="71" y="34"/>
                    <a:pt x="71" y="33"/>
                  </a:cubicBezTo>
                  <a:cubicBezTo>
                    <a:pt x="71" y="29"/>
                    <a:pt x="70" y="26"/>
                    <a:pt x="69" y="23"/>
                  </a:cubicBezTo>
                  <a:cubicBezTo>
                    <a:pt x="67" y="19"/>
                    <a:pt x="65" y="16"/>
                    <a:pt x="63" y="13"/>
                  </a:cubicBezTo>
                  <a:cubicBezTo>
                    <a:pt x="61" y="10"/>
                    <a:pt x="58" y="8"/>
                    <a:pt x="55" y="6"/>
                  </a:cubicBezTo>
                  <a:cubicBezTo>
                    <a:pt x="49" y="2"/>
                    <a:pt x="43" y="0"/>
                    <a:pt x="35" y="0"/>
                  </a:cubicBezTo>
                  <a:cubicBezTo>
                    <a:pt x="34" y="0"/>
                    <a:pt x="32" y="0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2" name="Freeform 465">
              <a:extLst>
                <a:ext uri="{FF2B5EF4-FFF2-40B4-BE49-F238E27FC236}">
                  <a16:creationId xmlns:a16="http://schemas.microsoft.com/office/drawing/2014/main" id="{1CC7F040-1D0B-4987-A5BD-B569BEB84D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0455" y="4537066"/>
              <a:ext cx="283933" cy="289932"/>
            </a:xfrm>
            <a:custGeom>
              <a:avLst/>
              <a:gdLst>
                <a:gd name="T0" fmla="*/ 65 w 71"/>
                <a:gd name="T1" fmla="*/ 56 h 72"/>
                <a:gd name="T2" fmla="*/ 67 w 71"/>
                <a:gd name="T3" fmla="*/ 53 h 72"/>
                <a:gd name="T4" fmla="*/ 70 w 71"/>
                <a:gd name="T5" fmla="*/ 43 h 72"/>
                <a:gd name="T6" fmla="*/ 71 w 71"/>
                <a:gd name="T7" fmla="*/ 37 h 72"/>
                <a:gd name="T8" fmla="*/ 71 w 71"/>
                <a:gd name="T9" fmla="*/ 36 h 72"/>
                <a:gd name="T10" fmla="*/ 70 w 71"/>
                <a:gd name="T11" fmla="*/ 27 h 72"/>
                <a:gd name="T12" fmla="*/ 57 w 71"/>
                <a:gd name="T13" fmla="*/ 8 h 72"/>
                <a:gd name="T14" fmla="*/ 49 w 71"/>
                <a:gd name="T15" fmla="*/ 3 h 72"/>
                <a:gd name="T16" fmla="*/ 35 w 71"/>
                <a:gd name="T17" fmla="*/ 0 h 72"/>
                <a:gd name="T18" fmla="*/ 0 w 71"/>
                <a:gd name="T19" fmla="*/ 36 h 72"/>
                <a:gd name="T20" fmla="*/ 0 w 71"/>
                <a:gd name="T21" fmla="*/ 40 h 72"/>
                <a:gd name="T22" fmla="*/ 2 w 71"/>
                <a:gd name="T23" fmla="*/ 49 h 72"/>
                <a:gd name="T24" fmla="*/ 35 w 71"/>
                <a:gd name="T25" fmla="*/ 72 h 72"/>
                <a:gd name="T26" fmla="*/ 59 w 71"/>
                <a:gd name="T27" fmla="*/ 63 h 72"/>
                <a:gd name="T28" fmla="*/ 65 w 71"/>
                <a:gd name="T29" fmla="*/ 5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2">
                  <a:moveTo>
                    <a:pt x="65" y="56"/>
                  </a:moveTo>
                  <a:cubicBezTo>
                    <a:pt x="66" y="55"/>
                    <a:pt x="67" y="54"/>
                    <a:pt x="67" y="53"/>
                  </a:cubicBezTo>
                  <a:cubicBezTo>
                    <a:pt x="69" y="50"/>
                    <a:pt x="70" y="47"/>
                    <a:pt x="70" y="43"/>
                  </a:cubicBezTo>
                  <a:cubicBezTo>
                    <a:pt x="71" y="41"/>
                    <a:pt x="71" y="39"/>
                    <a:pt x="71" y="37"/>
                  </a:cubicBezTo>
                  <a:cubicBezTo>
                    <a:pt x="71" y="37"/>
                    <a:pt x="71" y="36"/>
                    <a:pt x="71" y="36"/>
                  </a:cubicBezTo>
                  <a:cubicBezTo>
                    <a:pt x="71" y="33"/>
                    <a:pt x="71" y="30"/>
                    <a:pt x="70" y="27"/>
                  </a:cubicBezTo>
                  <a:cubicBezTo>
                    <a:pt x="68" y="19"/>
                    <a:pt x="64" y="12"/>
                    <a:pt x="57" y="8"/>
                  </a:cubicBezTo>
                  <a:cubicBezTo>
                    <a:pt x="55" y="6"/>
                    <a:pt x="52" y="4"/>
                    <a:pt x="49" y="3"/>
                  </a:cubicBezTo>
                  <a:cubicBezTo>
                    <a:pt x="45" y="1"/>
                    <a:pt x="40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7"/>
                    <a:pt x="0" y="39"/>
                    <a:pt x="0" y="40"/>
                  </a:cubicBezTo>
                  <a:cubicBezTo>
                    <a:pt x="0" y="43"/>
                    <a:pt x="1" y="46"/>
                    <a:pt x="2" y="49"/>
                  </a:cubicBezTo>
                  <a:cubicBezTo>
                    <a:pt x="8" y="62"/>
                    <a:pt x="20" y="72"/>
                    <a:pt x="35" y="72"/>
                  </a:cubicBezTo>
                  <a:cubicBezTo>
                    <a:pt x="44" y="72"/>
                    <a:pt x="53" y="68"/>
                    <a:pt x="59" y="63"/>
                  </a:cubicBezTo>
                  <a:cubicBezTo>
                    <a:pt x="61" y="61"/>
                    <a:pt x="63" y="58"/>
                    <a:pt x="65" y="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3" name="Freeform 466">
              <a:extLst>
                <a:ext uri="{FF2B5EF4-FFF2-40B4-BE49-F238E27FC236}">
                  <a16:creationId xmlns:a16="http://schemas.microsoft.com/office/drawing/2014/main" id="{5B9FFE08-83A9-4AAA-B486-D4865C150EF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2386" y="3077412"/>
              <a:ext cx="283933" cy="285933"/>
            </a:xfrm>
            <a:custGeom>
              <a:avLst/>
              <a:gdLst>
                <a:gd name="T0" fmla="*/ 35 w 71"/>
                <a:gd name="T1" fmla="*/ 71 h 71"/>
                <a:gd name="T2" fmla="*/ 40 w 71"/>
                <a:gd name="T3" fmla="*/ 71 h 71"/>
                <a:gd name="T4" fmla="*/ 50 w 71"/>
                <a:gd name="T5" fmla="*/ 68 h 71"/>
                <a:gd name="T6" fmla="*/ 71 w 71"/>
                <a:gd name="T7" fmla="*/ 36 h 71"/>
                <a:gd name="T8" fmla="*/ 66 w 71"/>
                <a:gd name="T9" fmla="*/ 17 h 71"/>
                <a:gd name="T10" fmla="*/ 60 w 71"/>
                <a:gd name="T11" fmla="*/ 9 h 71"/>
                <a:gd name="T12" fmla="*/ 35 w 71"/>
                <a:gd name="T13" fmla="*/ 0 h 71"/>
                <a:gd name="T14" fmla="*/ 9 w 71"/>
                <a:gd name="T15" fmla="*/ 12 h 71"/>
                <a:gd name="T16" fmla="*/ 3 w 71"/>
                <a:gd name="T17" fmla="*/ 20 h 71"/>
                <a:gd name="T18" fmla="*/ 0 w 71"/>
                <a:gd name="T19" fmla="*/ 36 h 71"/>
                <a:gd name="T20" fmla="*/ 35 w 71"/>
                <a:gd name="T21" fmla="*/ 7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1" h="71">
                  <a:moveTo>
                    <a:pt x="35" y="71"/>
                  </a:moveTo>
                  <a:cubicBezTo>
                    <a:pt x="37" y="71"/>
                    <a:pt x="39" y="71"/>
                    <a:pt x="40" y="71"/>
                  </a:cubicBezTo>
                  <a:cubicBezTo>
                    <a:pt x="44" y="71"/>
                    <a:pt x="47" y="70"/>
                    <a:pt x="50" y="68"/>
                  </a:cubicBezTo>
                  <a:cubicBezTo>
                    <a:pt x="62" y="63"/>
                    <a:pt x="71" y="50"/>
                    <a:pt x="71" y="36"/>
                  </a:cubicBezTo>
                  <a:cubicBezTo>
                    <a:pt x="71" y="29"/>
                    <a:pt x="69" y="22"/>
                    <a:pt x="66" y="17"/>
                  </a:cubicBezTo>
                  <a:cubicBezTo>
                    <a:pt x="64" y="14"/>
                    <a:pt x="62" y="12"/>
                    <a:pt x="60" y="9"/>
                  </a:cubicBezTo>
                  <a:cubicBezTo>
                    <a:pt x="53" y="3"/>
                    <a:pt x="45" y="0"/>
                    <a:pt x="35" y="0"/>
                  </a:cubicBezTo>
                  <a:cubicBezTo>
                    <a:pt x="25" y="0"/>
                    <a:pt x="15" y="5"/>
                    <a:pt x="9" y="12"/>
                  </a:cubicBezTo>
                  <a:cubicBezTo>
                    <a:pt x="6" y="15"/>
                    <a:pt x="5" y="17"/>
                    <a:pt x="3" y="20"/>
                  </a:cubicBezTo>
                  <a:cubicBezTo>
                    <a:pt x="1" y="25"/>
                    <a:pt x="0" y="30"/>
                    <a:pt x="0" y="36"/>
                  </a:cubicBezTo>
                  <a:cubicBezTo>
                    <a:pt x="0" y="55"/>
                    <a:pt x="16" y="71"/>
                    <a:pt x="35" y="7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4" name="Freeform 467">
              <a:extLst>
                <a:ext uri="{FF2B5EF4-FFF2-40B4-BE49-F238E27FC236}">
                  <a16:creationId xmlns:a16="http://schemas.microsoft.com/office/drawing/2014/main" id="{9F7BA8C0-7B56-4C6E-9F97-B78012F003F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68266" y="4445088"/>
              <a:ext cx="283933" cy="285933"/>
            </a:xfrm>
            <a:custGeom>
              <a:avLst/>
              <a:gdLst>
                <a:gd name="T0" fmla="*/ 0 w 71"/>
                <a:gd name="T1" fmla="*/ 35 h 71"/>
                <a:gd name="T2" fmla="*/ 0 w 71"/>
                <a:gd name="T3" fmla="*/ 36 h 71"/>
                <a:gd name="T4" fmla="*/ 1 w 71"/>
                <a:gd name="T5" fmla="*/ 45 h 71"/>
                <a:gd name="T6" fmla="*/ 36 w 71"/>
                <a:gd name="T7" fmla="*/ 71 h 71"/>
                <a:gd name="T8" fmla="*/ 44 w 71"/>
                <a:gd name="T9" fmla="*/ 70 h 71"/>
                <a:gd name="T10" fmla="*/ 54 w 71"/>
                <a:gd name="T11" fmla="*/ 66 h 71"/>
                <a:gd name="T12" fmla="*/ 71 w 71"/>
                <a:gd name="T13" fmla="*/ 36 h 71"/>
                <a:gd name="T14" fmla="*/ 70 w 71"/>
                <a:gd name="T15" fmla="*/ 26 h 71"/>
                <a:gd name="T16" fmla="*/ 66 w 71"/>
                <a:gd name="T17" fmla="*/ 17 h 71"/>
                <a:gd name="T18" fmla="*/ 42 w 71"/>
                <a:gd name="T19" fmla="*/ 1 h 71"/>
                <a:gd name="T20" fmla="*/ 36 w 71"/>
                <a:gd name="T21" fmla="*/ 0 h 71"/>
                <a:gd name="T22" fmla="*/ 33 w 71"/>
                <a:gd name="T23" fmla="*/ 0 h 71"/>
                <a:gd name="T24" fmla="*/ 0 w 71"/>
                <a:gd name="T25" fmla="*/ 3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71">
                  <a:moveTo>
                    <a:pt x="0" y="35"/>
                  </a:moveTo>
                  <a:cubicBezTo>
                    <a:pt x="0" y="35"/>
                    <a:pt x="0" y="35"/>
                    <a:pt x="0" y="36"/>
                  </a:cubicBezTo>
                  <a:cubicBezTo>
                    <a:pt x="0" y="39"/>
                    <a:pt x="0" y="42"/>
                    <a:pt x="1" y="45"/>
                  </a:cubicBezTo>
                  <a:cubicBezTo>
                    <a:pt x="5" y="60"/>
                    <a:pt x="19" y="71"/>
                    <a:pt x="36" y="71"/>
                  </a:cubicBezTo>
                  <a:cubicBezTo>
                    <a:pt x="39" y="71"/>
                    <a:pt x="41" y="71"/>
                    <a:pt x="44" y="70"/>
                  </a:cubicBezTo>
                  <a:cubicBezTo>
                    <a:pt x="48" y="70"/>
                    <a:pt x="51" y="68"/>
                    <a:pt x="54" y="66"/>
                  </a:cubicBezTo>
                  <a:cubicBezTo>
                    <a:pt x="64" y="60"/>
                    <a:pt x="71" y="49"/>
                    <a:pt x="71" y="36"/>
                  </a:cubicBezTo>
                  <a:cubicBezTo>
                    <a:pt x="71" y="32"/>
                    <a:pt x="71" y="29"/>
                    <a:pt x="70" y="26"/>
                  </a:cubicBezTo>
                  <a:cubicBezTo>
                    <a:pt x="69" y="23"/>
                    <a:pt x="68" y="20"/>
                    <a:pt x="66" y="17"/>
                  </a:cubicBezTo>
                  <a:cubicBezTo>
                    <a:pt x="61" y="9"/>
                    <a:pt x="53" y="2"/>
                    <a:pt x="42" y="1"/>
                  </a:cubicBezTo>
                  <a:cubicBezTo>
                    <a:pt x="40" y="0"/>
                    <a:pt x="38" y="0"/>
                    <a:pt x="36" y="0"/>
                  </a:cubicBezTo>
                  <a:cubicBezTo>
                    <a:pt x="35" y="0"/>
                    <a:pt x="34" y="0"/>
                    <a:pt x="33" y="0"/>
                  </a:cubicBezTo>
                  <a:cubicBezTo>
                    <a:pt x="14" y="2"/>
                    <a:pt x="0" y="17"/>
                    <a:pt x="0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Freeform 468">
              <a:extLst>
                <a:ext uri="{FF2B5EF4-FFF2-40B4-BE49-F238E27FC236}">
                  <a16:creationId xmlns:a16="http://schemas.microsoft.com/office/drawing/2014/main" id="{FDEE6C9E-5F1B-4BCF-8372-7FEA89BD6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8195" y="5202910"/>
              <a:ext cx="283933" cy="285933"/>
            </a:xfrm>
            <a:custGeom>
              <a:avLst/>
              <a:gdLst>
                <a:gd name="T0" fmla="*/ 57 w 71"/>
                <a:gd name="T1" fmla="*/ 7 h 71"/>
                <a:gd name="T2" fmla="*/ 49 w 71"/>
                <a:gd name="T3" fmla="*/ 3 h 71"/>
                <a:gd name="T4" fmla="*/ 49 w 71"/>
                <a:gd name="T5" fmla="*/ 3 h 71"/>
                <a:gd name="T6" fmla="*/ 40 w 71"/>
                <a:gd name="T7" fmla="*/ 0 h 71"/>
                <a:gd name="T8" fmla="*/ 35 w 71"/>
                <a:gd name="T9" fmla="*/ 0 h 71"/>
                <a:gd name="T10" fmla="*/ 27 w 71"/>
                <a:gd name="T11" fmla="*/ 1 h 71"/>
                <a:gd name="T12" fmla="*/ 18 w 71"/>
                <a:gd name="T13" fmla="*/ 4 h 71"/>
                <a:gd name="T14" fmla="*/ 0 w 71"/>
                <a:gd name="T15" fmla="*/ 36 h 71"/>
                <a:gd name="T16" fmla="*/ 35 w 71"/>
                <a:gd name="T17" fmla="*/ 71 h 71"/>
                <a:gd name="T18" fmla="*/ 40 w 71"/>
                <a:gd name="T19" fmla="*/ 71 h 71"/>
                <a:gd name="T20" fmla="*/ 50 w 71"/>
                <a:gd name="T21" fmla="*/ 68 h 71"/>
                <a:gd name="T22" fmla="*/ 71 w 71"/>
                <a:gd name="T23" fmla="*/ 36 h 71"/>
                <a:gd name="T24" fmla="*/ 71 w 71"/>
                <a:gd name="T25" fmla="*/ 29 h 71"/>
                <a:gd name="T26" fmla="*/ 68 w 71"/>
                <a:gd name="T27" fmla="*/ 21 h 71"/>
                <a:gd name="T28" fmla="*/ 57 w 71"/>
                <a:gd name="T29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57" y="7"/>
                  </a:moveTo>
                  <a:cubicBezTo>
                    <a:pt x="55" y="6"/>
                    <a:pt x="52" y="4"/>
                    <a:pt x="49" y="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6" y="1"/>
                    <a:pt x="43" y="1"/>
                    <a:pt x="40" y="0"/>
                  </a:cubicBezTo>
                  <a:cubicBezTo>
                    <a:pt x="38" y="0"/>
                    <a:pt x="37" y="0"/>
                    <a:pt x="35" y="0"/>
                  </a:cubicBezTo>
                  <a:cubicBezTo>
                    <a:pt x="33" y="0"/>
                    <a:pt x="30" y="0"/>
                    <a:pt x="27" y="1"/>
                  </a:cubicBezTo>
                  <a:cubicBezTo>
                    <a:pt x="24" y="2"/>
                    <a:pt x="21" y="3"/>
                    <a:pt x="18" y="4"/>
                  </a:cubicBezTo>
                  <a:cubicBezTo>
                    <a:pt x="7" y="10"/>
                    <a:pt x="0" y="22"/>
                    <a:pt x="0" y="36"/>
                  </a:cubicBezTo>
                  <a:cubicBezTo>
                    <a:pt x="0" y="55"/>
                    <a:pt x="16" y="71"/>
                    <a:pt x="35" y="71"/>
                  </a:cubicBezTo>
                  <a:cubicBezTo>
                    <a:pt x="37" y="71"/>
                    <a:pt x="39" y="71"/>
                    <a:pt x="40" y="71"/>
                  </a:cubicBezTo>
                  <a:cubicBezTo>
                    <a:pt x="44" y="71"/>
                    <a:pt x="47" y="70"/>
                    <a:pt x="50" y="68"/>
                  </a:cubicBezTo>
                  <a:cubicBezTo>
                    <a:pt x="62" y="63"/>
                    <a:pt x="71" y="50"/>
                    <a:pt x="71" y="36"/>
                  </a:cubicBezTo>
                  <a:cubicBezTo>
                    <a:pt x="71" y="34"/>
                    <a:pt x="71" y="32"/>
                    <a:pt x="71" y="29"/>
                  </a:cubicBezTo>
                  <a:cubicBezTo>
                    <a:pt x="70" y="26"/>
                    <a:pt x="69" y="23"/>
                    <a:pt x="68" y="21"/>
                  </a:cubicBezTo>
                  <a:cubicBezTo>
                    <a:pt x="65" y="15"/>
                    <a:pt x="62" y="11"/>
                    <a:pt x="57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6" name="Freeform 469">
              <a:extLst>
                <a:ext uri="{FF2B5EF4-FFF2-40B4-BE49-F238E27FC236}">
                  <a16:creationId xmlns:a16="http://schemas.microsoft.com/office/drawing/2014/main" id="{5B3AA43B-D10B-4155-9241-9D6B6D6BA6A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4172" y="5544828"/>
              <a:ext cx="283933" cy="283933"/>
            </a:xfrm>
            <a:custGeom>
              <a:avLst/>
              <a:gdLst>
                <a:gd name="T0" fmla="*/ 11 w 71"/>
                <a:gd name="T1" fmla="*/ 10 h 71"/>
                <a:gd name="T2" fmla="*/ 5 w 71"/>
                <a:gd name="T3" fmla="*/ 17 h 71"/>
                <a:gd name="T4" fmla="*/ 0 w 71"/>
                <a:gd name="T5" fmla="*/ 36 h 71"/>
                <a:gd name="T6" fmla="*/ 36 w 71"/>
                <a:gd name="T7" fmla="*/ 71 h 71"/>
                <a:gd name="T8" fmla="*/ 71 w 71"/>
                <a:gd name="T9" fmla="*/ 36 h 71"/>
                <a:gd name="T10" fmla="*/ 36 w 71"/>
                <a:gd name="T11" fmla="*/ 0 h 71"/>
                <a:gd name="T12" fmla="*/ 30 w 71"/>
                <a:gd name="T13" fmla="*/ 0 h 71"/>
                <a:gd name="T14" fmla="*/ 21 w 71"/>
                <a:gd name="T15" fmla="*/ 3 h 71"/>
                <a:gd name="T16" fmla="*/ 11 w 71"/>
                <a:gd name="T17" fmla="*/ 1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71">
                  <a:moveTo>
                    <a:pt x="11" y="10"/>
                  </a:moveTo>
                  <a:cubicBezTo>
                    <a:pt x="9" y="12"/>
                    <a:pt x="7" y="14"/>
                    <a:pt x="5" y="17"/>
                  </a:cubicBezTo>
                  <a:cubicBezTo>
                    <a:pt x="2" y="23"/>
                    <a:pt x="0" y="29"/>
                    <a:pt x="0" y="36"/>
                  </a:cubicBezTo>
                  <a:cubicBezTo>
                    <a:pt x="0" y="55"/>
                    <a:pt x="16" y="71"/>
                    <a:pt x="36" y="71"/>
                  </a:cubicBezTo>
                  <a:cubicBezTo>
                    <a:pt x="55" y="71"/>
                    <a:pt x="71" y="55"/>
                    <a:pt x="71" y="36"/>
                  </a:cubicBezTo>
                  <a:cubicBezTo>
                    <a:pt x="71" y="16"/>
                    <a:pt x="55" y="0"/>
                    <a:pt x="36" y="0"/>
                  </a:cubicBezTo>
                  <a:cubicBezTo>
                    <a:pt x="34" y="0"/>
                    <a:pt x="32" y="0"/>
                    <a:pt x="30" y="0"/>
                  </a:cubicBezTo>
                  <a:cubicBezTo>
                    <a:pt x="27" y="1"/>
                    <a:pt x="24" y="2"/>
                    <a:pt x="21" y="3"/>
                  </a:cubicBezTo>
                  <a:cubicBezTo>
                    <a:pt x="17" y="5"/>
                    <a:pt x="14" y="7"/>
                    <a:pt x="11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7" name="Freeform 470">
              <a:extLst>
                <a:ext uri="{FF2B5EF4-FFF2-40B4-BE49-F238E27FC236}">
                  <a16:creationId xmlns:a16="http://schemas.microsoft.com/office/drawing/2014/main" id="{E3DC00A7-EAB4-4681-B9C9-468A4532E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05997" y="4934973"/>
              <a:ext cx="283933" cy="287932"/>
            </a:xfrm>
            <a:custGeom>
              <a:avLst/>
              <a:gdLst>
                <a:gd name="T0" fmla="*/ 35 w 71"/>
                <a:gd name="T1" fmla="*/ 0 h 72"/>
                <a:gd name="T2" fmla="*/ 28 w 71"/>
                <a:gd name="T3" fmla="*/ 1 h 72"/>
                <a:gd name="T4" fmla="*/ 17 w 71"/>
                <a:gd name="T5" fmla="*/ 5 h 72"/>
                <a:gd name="T6" fmla="*/ 2 w 71"/>
                <a:gd name="T7" fmla="*/ 23 h 72"/>
                <a:gd name="T8" fmla="*/ 0 w 71"/>
                <a:gd name="T9" fmla="*/ 32 h 72"/>
                <a:gd name="T10" fmla="*/ 0 w 71"/>
                <a:gd name="T11" fmla="*/ 36 h 72"/>
                <a:gd name="T12" fmla="*/ 0 w 71"/>
                <a:gd name="T13" fmla="*/ 41 h 72"/>
                <a:gd name="T14" fmla="*/ 3 w 71"/>
                <a:gd name="T15" fmla="*/ 52 h 72"/>
                <a:gd name="T16" fmla="*/ 35 w 71"/>
                <a:gd name="T17" fmla="*/ 72 h 72"/>
                <a:gd name="T18" fmla="*/ 71 w 71"/>
                <a:gd name="T19" fmla="*/ 36 h 72"/>
                <a:gd name="T20" fmla="*/ 50 w 71"/>
                <a:gd name="T21" fmla="*/ 4 h 72"/>
                <a:gd name="T22" fmla="*/ 41 w 71"/>
                <a:gd name="T23" fmla="*/ 1 h 72"/>
                <a:gd name="T24" fmla="*/ 35 w 71"/>
                <a:gd name="T2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72">
                  <a:moveTo>
                    <a:pt x="35" y="0"/>
                  </a:moveTo>
                  <a:cubicBezTo>
                    <a:pt x="33" y="0"/>
                    <a:pt x="30" y="1"/>
                    <a:pt x="28" y="1"/>
                  </a:cubicBezTo>
                  <a:cubicBezTo>
                    <a:pt x="24" y="2"/>
                    <a:pt x="20" y="3"/>
                    <a:pt x="17" y="5"/>
                  </a:cubicBezTo>
                  <a:cubicBezTo>
                    <a:pt x="10" y="9"/>
                    <a:pt x="5" y="16"/>
                    <a:pt x="2" y="23"/>
                  </a:cubicBezTo>
                  <a:cubicBezTo>
                    <a:pt x="1" y="26"/>
                    <a:pt x="0" y="29"/>
                    <a:pt x="0" y="32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38"/>
                    <a:pt x="0" y="39"/>
                    <a:pt x="0" y="41"/>
                  </a:cubicBezTo>
                  <a:cubicBezTo>
                    <a:pt x="0" y="45"/>
                    <a:pt x="2" y="48"/>
                    <a:pt x="3" y="52"/>
                  </a:cubicBezTo>
                  <a:cubicBezTo>
                    <a:pt x="9" y="64"/>
                    <a:pt x="21" y="72"/>
                    <a:pt x="35" y="72"/>
                  </a:cubicBezTo>
                  <a:cubicBezTo>
                    <a:pt x="55" y="72"/>
                    <a:pt x="71" y="56"/>
                    <a:pt x="71" y="36"/>
                  </a:cubicBezTo>
                  <a:cubicBezTo>
                    <a:pt x="71" y="22"/>
                    <a:pt x="63" y="9"/>
                    <a:pt x="50" y="4"/>
                  </a:cubicBezTo>
                  <a:cubicBezTo>
                    <a:pt x="48" y="2"/>
                    <a:pt x="44" y="1"/>
                    <a:pt x="41" y="1"/>
                  </a:cubicBezTo>
                  <a:cubicBezTo>
                    <a:pt x="39" y="1"/>
                    <a:pt x="37" y="0"/>
                    <a:pt x="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8" name="Freeform 471">
              <a:extLst>
                <a:ext uri="{FF2B5EF4-FFF2-40B4-BE49-F238E27FC236}">
                  <a16:creationId xmlns:a16="http://schemas.microsoft.com/office/drawing/2014/main" id="{4C31B41D-5C59-4E86-B38B-11E8116F5B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6080" y="4101170"/>
              <a:ext cx="285933" cy="287932"/>
            </a:xfrm>
            <a:custGeom>
              <a:avLst/>
              <a:gdLst>
                <a:gd name="T0" fmla="*/ 0 w 71"/>
                <a:gd name="T1" fmla="*/ 36 h 72"/>
                <a:gd name="T2" fmla="*/ 1 w 71"/>
                <a:gd name="T3" fmla="*/ 46 h 72"/>
                <a:gd name="T4" fmla="*/ 6 w 71"/>
                <a:gd name="T5" fmla="*/ 56 h 72"/>
                <a:gd name="T6" fmla="*/ 17 w 71"/>
                <a:gd name="T7" fmla="*/ 67 h 72"/>
                <a:gd name="T8" fmla="*/ 26 w 71"/>
                <a:gd name="T9" fmla="*/ 71 h 72"/>
                <a:gd name="T10" fmla="*/ 36 w 71"/>
                <a:gd name="T11" fmla="*/ 72 h 72"/>
                <a:gd name="T12" fmla="*/ 44 w 71"/>
                <a:gd name="T13" fmla="*/ 71 h 72"/>
                <a:gd name="T14" fmla="*/ 53 w 71"/>
                <a:gd name="T15" fmla="*/ 67 h 72"/>
                <a:gd name="T16" fmla="*/ 71 w 71"/>
                <a:gd name="T17" fmla="*/ 38 h 72"/>
                <a:gd name="T18" fmla="*/ 71 w 71"/>
                <a:gd name="T19" fmla="*/ 36 h 72"/>
                <a:gd name="T20" fmla="*/ 71 w 71"/>
                <a:gd name="T21" fmla="*/ 28 h 72"/>
                <a:gd name="T22" fmla="*/ 36 w 71"/>
                <a:gd name="T23" fmla="*/ 0 h 72"/>
                <a:gd name="T24" fmla="*/ 4 w 71"/>
                <a:gd name="T25" fmla="*/ 20 h 72"/>
                <a:gd name="T26" fmla="*/ 1 w 71"/>
                <a:gd name="T27" fmla="*/ 29 h 72"/>
                <a:gd name="T28" fmla="*/ 0 w 71"/>
                <a:gd name="T29" fmla="*/ 36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2">
                  <a:moveTo>
                    <a:pt x="0" y="36"/>
                  </a:moveTo>
                  <a:cubicBezTo>
                    <a:pt x="0" y="39"/>
                    <a:pt x="0" y="43"/>
                    <a:pt x="1" y="46"/>
                  </a:cubicBezTo>
                  <a:cubicBezTo>
                    <a:pt x="2" y="49"/>
                    <a:pt x="4" y="53"/>
                    <a:pt x="6" y="56"/>
                  </a:cubicBezTo>
                  <a:cubicBezTo>
                    <a:pt x="9" y="60"/>
                    <a:pt x="12" y="64"/>
                    <a:pt x="17" y="67"/>
                  </a:cubicBezTo>
                  <a:cubicBezTo>
                    <a:pt x="20" y="68"/>
                    <a:pt x="23" y="70"/>
                    <a:pt x="26" y="71"/>
                  </a:cubicBezTo>
                  <a:cubicBezTo>
                    <a:pt x="29" y="71"/>
                    <a:pt x="32" y="72"/>
                    <a:pt x="36" y="72"/>
                  </a:cubicBezTo>
                  <a:cubicBezTo>
                    <a:pt x="39" y="72"/>
                    <a:pt x="42" y="72"/>
                    <a:pt x="44" y="71"/>
                  </a:cubicBezTo>
                  <a:cubicBezTo>
                    <a:pt x="48" y="70"/>
                    <a:pt x="51" y="69"/>
                    <a:pt x="53" y="67"/>
                  </a:cubicBezTo>
                  <a:cubicBezTo>
                    <a:pt x="64" y="61"/>
                    <a:pt x="71" y="50"/>
                    <a:pt x="71" y="38"/>
                  </a:cubicBezTo>
                  <a:cubicBezTo>
                    <a:pt x="71" y="37"/>
                    <a:pt x="71" y="37"/>
                    <a:pt x="71" y="36"/>
                  </a:cubicBezTo>
                  <a:cubicBezTo>
                    <a:pt x="71" y="33"/>
                    <a:pt x="71" y="31"/>
                    <a:pt x="71" y="28"/>
                  </a:cubicBezTo>
                  <a:cubicBezTo>
                    <a:pt x="67" y="12"/>
                    <a:pt x="53" y="0"/>
                    <a:pt x="36" y="0"/>
                  </a:cubicBezTo>
                  <a:cubicBezTo>
                    <a:pt x="22" y="0"/>
                    <a:pt x="10" y="8"/>
                    <a:pt x="4" y="20"/>
                  </a:cubicBezTo>
                  <a:cubicBezTo>
                    <a:pt x="2" y="23"/>
                    <a:pt x="1" y="26"/>
                    <a:pt x="1" y="29"/>
                  </a:cubicBezTo>
                  <a:cubicBezTo>
                    <a:pt x="0" y="31"/>
                    <a:pt x="0" y="34"/>
                    <a:pt x="0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9" name="Freeform 472">
              <a:extLst>
                <a:ext uri="{FF2B5EF4-FFF2-40B4-BE49-F238E27FC236}">
                  <a16:creationId xmlns:a16="http://schemas.microsoft.com/office/drawing/2014/main" id="{5F00F73A-8E95-4A71-B1FC-CC5AAE6C6F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08091" y="3475318"/>
              <a:ext cx="289932" cy="287932"/>
            </a:xfrm>
            <a:custGeom>
              <a:avLst/>
              <a:gdLst>
                <a:gd name="T0" fmla="*/ 67 w 72"/>
                <a:gd name="T1" fmla="*/ 18 h 72"/>
                <a:gd name="T2" fmla="*/ 61 w 72"/>
                <a:gd name="T3" fmla="*/ 11 h 72"/>
                <a:gd name="T4" fmla="*/ 48 w 72"/>
                <a:gd name="T5" fmla="*/ 2 h 72"/>
                <a:gd name="T6" fmla="*/ 39 w 72"/>
                <a:gd name="T7" fmla="*/ 0 h 72"/>
                <a:gd name="T8" fmla="*/ 36 w 72"/>
                <a:gd name="T9" fmla="*/ 0 h 72"/>
                <a:gd name="T10" fmla="*/ 18 w 72"/>
                <a:gd name="T11" fmla="*/ 5 h 72"/>
                <a:gd name="T12" fmla="*/ 10 w 72"/>
                <a:gd name="T13" fmla="*/ 11 h 72"/>
                <a:gd name="T14" fmla="*/ 0 w 72"/>
                <a:gd name="T15" fmla="*/ 36 h 72"/>
                <a:gd name="T16" fmla="*/ 0 w 72"/>
                <a:gd name="T17" fmla="*/ 40 h 72"/>
                <a:gd name="T18" fmla="*/ 3 w 72"/>
                <a:gd name="T19" fmla="*/ 49 h 72"/>
                <a:gd name="T20" fmla="*/ 22 w 72"/>
                <a:gd name="T21" fmla="*/ 69 h 72"/>
                <a:gd name="T22" fmla="*/ 32 w 72"/>
                <a:gd name="T23" fmla="*/ 72 h 72"/>
                <a:gd name="T24" fmla="*/ 36 w 72"/>
                <a:gd name="T25" fmla="*/ 72 h 72"/>
                <a:gd name="T26" fmla="*/ 59 w 72"/>
                <a:gd name="T27" fmla="*/ 63 h 72"/>
                <a:gd name="T28" fmla="*/ 66 w 72"/>
                <a:gd name="T29" fmla="*/ 56 h 72"/>
                <a:gd name="T30" fmla="*/ 70 w 72"/>
                <a:gd name="T31" fmla="*/ 46 h 72"/>
                <a:gd name="T32" fmla="*/ 72 w 72"/>
                <a:gd name="T33" fmla="*/ 37 h 72"/>
                <a:gd name="T34" fmla="*/ 72 w 72"/>
                <a:gd name="T35" fmla="*/ 36 h 72"/>
                <a:gd name="T36" fmla="*/ 67 w 72"/>
                <a:gd name="T37" fmla="*/ 1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72">
                  <a:moveTo>
                    <a:pt x="67" y="18"/>
                  </a:moveTo>
                  <a:cubicBezTo>
                    <a:pt x="65" y="15"/>
                    <a:pt x="63" y="13"/>
                    <a:pt x="61" y="11"/>
                  </a:cubicBezTo>
                  <a:cubicBezTo>
                    <a:pt x="58" y="7"/>
                    <a:pt x="53" y="4"/>
                    <a:pt x="48" y="2"/>
                  </a:cubicBezTo>
                  <a:cubicBezTo>
                    <a:pt x="45" y="1"/>
                    <a:pt x="42" y="1"/>
                    <a:pt x="39" y="0"/>
                  </a:cubicBezTo>
                  <a:cubicBezTo>
                    <a:pt x="38" y="0"/>
                    <a:pt x="37" y="0"/>
                    <a:pt x="36" y="0"/>
                  </a:cubicBezTo>
                  <a:cubicBezTo>
                    <a:pt x="29" y="0"/>
                    <a:pt x="23" y="2"/>
                    <a:pt x="18" y="5"/>
                  </a:cubicBezTo>
                  <a:cubicBezTo>
                    <a:pt x="15" y="7"/>
                    <a:pt x="13" y="9"/>
                    <a:pt x="10" y="11"/>
                  </a:cubicBezTo>
                  <a:cubicBezTo>
                    <a:pt x="4" y="17"/>
                    <a:pt x="0" y="26"/>
                    <a:pt x="0" y="36"/>
                  </a:cubicBezTo>
                  <a:cubicBezTo>
                    <a:pt x="0" y="37"/>
                    <a:pt x="0" y="39"/>
                    <a:pt x="0" y="40"/>
                  </a:cubicBezTo>
                  <a:cubicBezTo>
                    <a:pt x="1" y="43"/>
                    <a:pt x="2" y="46"/>
                    <a:pt x="3" y="49"/>
                  </a:cubicBezTo>
                  <a:cubicBezTo>
                    <a:pt x="6" y="58"/>
                    <a:pt x="13" y="65"/>
                    <a:pt x="22" y="69"/>
                  </a:cubicBezTo>
                  <a:cubicBezTo>
                    <a:pt x="25" y="70"/>
                    <a:pt x="29" y="71"/>
                    <a:pt x="32" y="72"/>
                  </a:cubicBezTo>
                  <a:cubicBezTo>
                    <a:pt x="34" y="72"/>
                    <a:pt x="35" y="72"/>
                    <a:pt x="36" y="72"/>
                  </a:cubicBezTo>
                  <a:cubicBezTo>
                    <a:pt x="45" y="72"/>
                    <a:pt x="53" y="68"/>
                    <a:pt x="59" y="63"/>
                  </a:cubicBezTo>
                  <a:cubicBezTo>
                    <a:pt x="62" y="61"/>
                    <a:pt x="64" y="59"/>
                    <a:pt x="66" y="56"/>
                  </a:cubicBezTo>
                  <a:cubicBezTo>
                    <a:pt x="68" y="53"/>
                    <a:pt x="69" y="50"/>
                    <a:pt x="70" y="46"/>
                  </a:cubicBezTo>
                  <a:cubicBezTo>
                    <a:pt x="71" y="43"/>
                    <a:pt x="72" y="40"/>
                    <a:pt x="72" y="37"/>
                  </a:cubicBezTo>
                  <a:cubicBezTo>
                    <a:pt x="72" y="37"/>
                    <a:pt x="72" y="36"/>
                    <a:pt x="72" y="36"/>
                  </a:cubicBezTo>
                  <a:cubicBezTo>
                    <a:pt x="72" y="29"/>
                    <a:pt x="70" y="23"/>
                    <a:pt x="67" y="1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0" name="Freeform 473">
              <a:extLst>
                <a:ext uri="{FF2B5EF4-FFF2-40B4-BE49-F238E27FC236}">
                  <a16:creationId xmlns:a16="http://schemas.microsoft.com/office/drawing/2014/main" id="{AE7CF235-8220-4373-884D-82404447A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93929" y="4049182"/>
              <a:ext cx="289932" cy="283933"/>
            </a:xfrm>
            <a:custGeom>
              <a:avLst/>
              <a:gdLst>
                <a:gd name="T0" fmla="*/ 58 w 72"/>
                <a:gd name="T1" fmla="*/ 7 h 71"/>
                <a:gd name="T2" fmla="*/ 44 w 72"/>
                <a:gd name="T3" fmla="*/ 1 h 71"/>
                <a:gd name="T4" fmla="*/ 36 w 72"/>
                <a:gd name="T5" fmla="*/ 0 h 71"/>
                <a:gd name="T6" fmla="*/ 34 w 72"/>
                <a:gd name="T7" fmla="*/ 0 h 71"/>
                <a:gd name="T8" fmla="*/ 12 w 72"/>
                <a:gd name="T9" fmla="*/ 9 h 71"/>
                <a:gd name="T10" fmla="*/ 6 w 72"/>
                <a:gd name="T11" fmla="*/ 17 h 71"/>
                <a:gd name="T12" fmla="*/ 0 w 72"/>
                <a:gd name="T13" fmla="*/ 34 h 71"/>
                <a:gd name="T14" fmla="*/ 0 w 72"/>
                <a:gd name="T15" fmla="*/ 36 h 71"/>
                <a:gd name="T16" fmla="*/ 1 w 72"/>
                <a:gd name="T17" fmla="*/ 43 h 71"/>
                <a:gd name="T18" fmla="*/ 21 w 72"/>
                <a:gd name="T19" fmla="*/ 68 h 71"/>
                <a:gd name="T20" fmla="*/ 29 w 72"/>
                <a:gd name="T21" fmla="*/ 71 h 71"/>
                <a:gd name="T22" fmla="*/ 36 w 72"/>
                <a:gd name="T23" fmla="*/ 71 h 71"/>
                <a:gd name="T24" fmla="*/ 72 w 72"/>
                <a:gd name="T25" fmla="*/ 36 h 71"/>
                <a:gd name="T26" fmla="*/ 64 w 72"/>
                <a:gd name="T27" fmla="*/ 14 h 71"/>
                <a:gd name="T28" fmla="*/ 58 w 72"/>
                <a:gd name="T29" fmla="*/ 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71">
                  <a:moveTo>
                    <a:pt x="58" y="7"/>
                  </a:moveTo>
                  <a:cubicBezTo>
                    <a:pt x="54" y="4"/>
                    <a:pt x="49" y="2"/>
                    <a:pt x="44" y="1"/>
                  </a:cubicBezTo>
                  <a:cubicBezTo>
                    <a:pt x="41" y="0"/>
                    <a:pt x="39" y="0"/>
                    <a:pt x="36" y="0"/>
                  </a:cubicBezTo>
                  <a:cubicBezTo>
                    <a:pt x="35" y="0"/>
                    <a:pt x="35" y="0"/>
                    <a:pt x="34" y="0"/>
                  </a:cubicBezTo>
                  <a:cubicBezTo>
                    <a:pt x="26" y="0"/>
                    <a:pt x="18" y="4"/>
                    <a:pt x="12" y="9"/>
                  </a:cubicBezTo>
                  <a:cubicBezTo>
                    <a:pt x="9" y="11"/>
                    <a:pt x="7" y="14"/>
                    <a:pt x="6" y="17"/>
                  </a:cubicBezTo>
                  <a:cubicBezTo>
                    <a:pt x="3" y="22"/>
                    <a:pt x="1" y="27"/>
                    <a:pt x="0" y="34"/>
                  </a:cubicBezTo>
                  <a:cubicBezTo>
                    <a:pt x="0" y="34"/>
                    <a:pt x="0" y="35"/>
                    <a:pt x="0" y="36"/>
                  </a:cubicBezTo>
                  <a:cubicBezTo>
                    <a:pt x="0" y="38"/>
                    <a:pt x="0" y="41"/>
                    <a:pt x="1" y="43"/>
                  </a:cubicBezTo>
                  <a:cubicBezTo>
                    <a:pt x="3" y="54"/>
                    <a:pt x="11" y="63"/>
                    <a:pt x="21" y="68"/>
                  </a:cubicBezTo>
                  <a:cubicBezTo>
                    <a:pt x="23" y="69"/>
                    <a:pt x="26" y="70"/>
                    <a:pt x="29" y="71"/>
                  </a:cubicBezTo>
                  <a:cubicBezTo>
                    <a:pt x="32" y="71"/>
                    <a:pt x="34" y="71"/>
                    <a:pt x="36" y="71"/>
                  </a:cubicBezTo>
                  <a:cubicBezTo>
                    <a:pt x="56" y="71"/>
                    <a:pt x="72" y="55"/>
                    <a:pt x="72" y="36"/>
                  </a:cubicBezTo>
                  <a:cubicBezTo>
                    <a:pt x="72" y="27"/>
                    <a:pt x="69" y="20"/>
                    <a:pt x="64" y="14"/>
                  </a:cubicBezTo>
                  <a:cubicBezTo>
                    <a:pt x="62" y="11"/>
                    <a:pt x="60" y="9"/>
                    <a:pt x="58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1" name="Freeform 474">
              <a:extLst>
                <a:ext uri="{FF2B5EF4-FFF2-40B4-BE49-F238E27FC236}">
                  <a16:creationId xmlns:a16="http://schemas.microsoft.com/office/drawing/2014/main" id="{1C605A27-477C-479A-91D0-06D656092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9828" y="3623283"/>
              <a:ext cx="287932" cy="283933"/>
            </a:xfrm>
            <a:custGeom>
              <a:avLst/>
              <a:gdLst>
                <a:gd name="T0" fmla="*/ 36 w 72"/>
                <a:gd name="T1" fmla="*/ 0 h 71"/>
                <a:gd name="T2" fmla="*/ 27 w 72"/>
                <a:gd name="T3" fmla="*/ 1 h 71"/>
                <a:gd name="T4" fmla="*/ 18 w 72"/>
                <a:gd name="T5" fmla="*/ 4 h 71"/>
                <a:gd name="T6" fmla="*/ 2 w 72"/>
                <a:gd name="T7" fmla="*/ 26 h 71"/>
                <a:gd name="T8" fmla="*/ 0 w 72"/>
                <a:gd name="T9" fmla="*/ 35 h 71"/>
                <a:gd name="T10" fmla="*/ 0 w 72"/>
                <a:gd name="T11" fmla="*/ 35 h 71"/>
                <a:gd name="T12" fmla="*/ 8 w 72"/>
                <a:gd name="T13" fmla="*/ 58 h 71"/>
                <a:gd name="T14" fmla="*/ 14 w 72"/>
                <a:gd name="T15" fmla="*/ 64 h 71"/>
                <a:gd name="T16" fmla="*/ 36 w 72"/>
                <a:gd name="T17" fmla="*/ 71 h 71"/>
                <a:gd name="T18" fmla="*/ 72 w 72"/>
                <a:gd name="T19" fmla="*/ 35 h 71"/>
                <a:gd name="T20" fmla="*/ 36 w 72"/>
                <a:gd name="T21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2" h="71">
                  <a:moveTo>
                    <a:pt x="36" y="0"/>
                  </a:moveTo>
                  <a:cubicBezTo>
                    <a:pt x="33" y="0"/>
                    <a:pt x="30" y="0"/>
                    <a:pt x="27" y="1"/>
                  </a:cubicBezTo>
                  <a:cubicBezTo>
                    <a:pt x="24" y="2"/>
                    <a:pt x="21" y="3"/>
                    <a:pt x="18" y="4"/>
                  </a:cubicBezTo>
                  <a:cubicBezTo>
                    <a:pt x="10" y="9"/>
                    <a:pt x="4" y="17"/>
                    <a:pt x="2" y="26"/>
                  </a:cubicBezTo>
                  <a:cubicBezTo>
                    <a:pt x="1" y="29"/>
                    <a:pt x="0" y="32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44"/>
                    <a:pt x="3" y="52"/>
                    <a:pt x="8" y="58"/>
                  </a:cubicBezTo>
                  <a:cubicBezTo>
                    <a:pt x="10" y="60"/>
                    <a:pt x="12" y="62"/>
                    <a:pt x="14" y="64"/>
                  </a:cubicBezTo>
                  <a:cubicBezTo>
                    <a:pt x="20" y="68"/>
                    <a:pt x="28" y="71"/>
                    <a:pt x="36" y="71"/>
                  </a:cubicBezTo>
                  <a:cubicBezTo>
                    <a:pt x="56" y="71"/>
                    <a:pt x="72" y="55"/>
                    <a:pt x="72" y="35"/>
                  </a:cubicBezTo>
                  <a:cubicBezTo>
                    <a:pt x="72" y="1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2" name="Freeform 475">
              <a:extLst>
                <a:ext uri="{FF2B5EF4-FFF2-40B4-BE49-F238E27FC236}">
                  <a16:creationId xmlns:a16="http://schemas.microsoft.com/office/drawing/2014/main" id="{2B42FDE3-B120-420A-8192-941435B8D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9907" y="2853465"/>
              <a:ext cx="285933" cy="283933"/>
            </a:xfrm>
            <a:custGeom>
              <a:avLst/>
              <a:gdLst>
                <a:gd name="T0" fmla="*/ 1 w 71"/>
                <a:gd name="T1" fmla="*/ 24 h 71"/>
                <a:gd name="T2" fmla="*/ 0 w 71"/>
                <a:gd name="T3" fmla="*/ 34 h 71"/>
                <a:gd name="T4" fmla="*/ 0 w 71"/>
                <a:gd name="T5" fmla="*/ 35 h 71"/>
                <a:gd name="T6" fmla="*/ 5 w 71"/>
                <a:gd name="T7" fmla="*/ 54 h 71"/>
                <a:gd name="T8" fmla="*/ 11 w 71"/>
                <a:gd name="T9" fmla="*/ 61 h 71"/>
                <a:gd name="T10" fmla="*/ 28 w 71"/>
                <a:gd name="T11" fmla="*/ 70 h 71"/>
                <a:gd name="T12" fmla="*/ 35 w 71"/>
                <a:gd name="T13" fmla="*/ 71 h 71"/>
                <a:gd name="T14" fmla="*/ 38 w 71"/>
                <a:gd name="T15" fmla="*/ 71 h 71"/>
                <a:gd name="T16" fmla="*/ 45 w 71"/>
                <a:gd name="T17" fmla="*/ 70 h 71"/>
                <a:gd name="T18" fmla="*/ 54 w 71"/>
                <a:gd name="T19" fmla="*/ 66 h 71"/>
                <a:gd name="T20" fmla="*/ 71 w 71"/>
                <a:gd name="T21" fmla="*/ 35 h 71"/>
                <a:gd name="T22" fmla="*/ 35 w 71"/>
                <a:gd name="T23" fmla="*/ 0 h 71"/>
                <a:gd name="T24" fmla="*/ 19 w 71"/>
                <a:gd name="T25" fmla="*/ 3 h 71"/>
                <a:gd name="T26" fmla="*/ 12 w 71"/>
                <a:gd name="T27" fmla="*/ 9 h 71"/>
                <a:gd name="T28" fmla="*/ 1 w 71"/>
                <a:gd name="T29" fmla="*/ 24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1" h="71">
                  <a:moveTo>
                    <a:pt x="1" y="24"/>
                  </a:moveTo>
                  <a:cubicBezTo>
                    <a:pt x="0" y="27"/>
                    <a:pt x="0" y="31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42"/>
                    <a:pt x="2" y="49"/>
                    <a:pt x="5" y="54"/>
                  </a:cubicBezTo>
                  <a:cubicBezTo>
                    <a:pt x="7" y="57"/>
                    <a:pt x="9" y="59"/>
                    <a:pt x="11" y="61"/>
                  </a:cubicBezTo>
                  <a:cubicBezTo>
                    <a:pt x="16" y="66"/>
                    <a:pt x="22" y="69"/>
                    <a:pt x="28" y="70"/>
                  </a:cubicBezTo>
                  <a:cubicBezTo>
                    <a:pt x="31" y="71"/>
                    <a:pt x="33" y="71"/>
                    <a:pt x="35" y="71"/>
                  </a:cubicBezTo>
                  <a:cubicBezTo>
                    <a:pt x="36" y="71"/>
                    <a:pt x="37" y="71"/>
                    <a:pt x="38" y="71"/>
                  </a:cubicBezTo>
                  <a:cubicBezTo>
                    <a:pt x="40" y="71"/>
                    <a:pt x="43" y="70"/>
                    <a:pt x="45" y="70"/>
                  </a:cubicBezTo>
                  <a:cubicBezTo>
                    <a:pt x="49" y="69"/>
                    <a:pt x="51" y="68"/>
                    <a:pt x="54" y="66"/>
                  </a:cubicBezTo>
                  <a:cubicBezTo>
                    <a:pt x="64" y="60"/>
                    <a:pt x="71" y="48"/>
                    <a:pt x="71" y="35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30" y="0"/>
                    <a:pt x="24" y="1"/>
                    <a:pt x="19" y="3"/>
                  </a:cubicBezTo>
                  <a:cubicBezTo>
                    <a:pt x="16" y="5"/>
                    <a:pt x="14" y="7"/>
                    <a:pt x="12" y="9"/>
                  </a:cubicBezTo>
                  <a:cubicBezTo>
                    <a:pt x="7" y="13"/>
                    <a:pt x="3" y="18"/>
                    <a:pt x="1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Freeform 476">
              <a:extLst>
                <a:ext uri="{FF2B5EF4-FFF2-40B4-BE49-F238E27FC236}">
                  <a16:creationId xmlns:a16="http://schemas.microsoft.com/office/drawing/2014/main" id="{80F9B63B-AEEC-45F1-B68A-8874F0E10CA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6021" y="2163628"/>
              <a:ext cx="287932" cy="283933"/>
            </a:xfrm>
            <a:custGeom>
              <a:avLst/>
              <a:gdLst>
                <a:gd name="T0" fmla="*/ 1 w 72"/>
                <a:gd name="T1" fmla="*/ 29 h 71"/>
                <a:gd name="T2" fmla="*/ 0 w 72"/>
                <a:gd name="T3" fmla="*/ 36 h 71"/>
                <a:gd name="T4" fmla="*/ 1 w 72"/>
                <a:gd name="T5" fmla="*/ 39 h 71"/>
                <a:gd name="T6" fmla="*/ 9 w 72"/>
                <a:gd name="T7" fmla="*/ 59 h 71"/>
                <a:gd name="T8" fmla="*/ 17 w 72"/>
                <a:gd name="T9" fmla="*/ 66 h 71"/>
                <a:gd name="T10" fmla="*/ 24 w 72"/>
                <a:gd name="T11" fmla="*/ 69 h 71"/>
                <a:gd name="T12" fmla="*/ 33 w 72"/>
                <a:gd name="T13" fmla="*/ 71 h 71"/>
                <a:gd name="T14" fmla="*/ 36 w 72"/>
                <a:gd name="T15" fmla="*/ 71 h 71"/>
                <a:gd name="T16" fmla="*/ 53 w 72"/>
                <a:gd name="T17" fmla="*/ 67 h 71"/>
                <a:gd name="T18" fmla="*/ 61 w 72"/>
                <a:gd name="T19" fmla="*/ 62 h 71"/>
                <a:gd name="T20" fmla="*/ 72 w 72"/>
                <a:gd name="T21" fmla="*/ 36 h 71"/>
                <a:gd name="T22" fmla="*/ 36 w 72"/>
                <a:gd name="T23" fmla="*/ 0 h 71"/>
                <a:gd name="T24" fmla="*/ 10 w 72"/>
                <a:gd name="T25" fmla="*/ 12 h 71"/>
                <a:gd name="T26" fmla="*/ 4 w 72"/>
                <a:gd name="T27" fmla="*/ 20 h 71"/>
                <a:gd name="T28" fmla="*/ 1 w 72"/>
                <a:gd name="T29" fmla="*/ 2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71">
                  <a:moveTo>
                    <a:pt x="1" y="29"/>
                  </a:moveTo>
                  <a:cubicBezTo>
                    <a:pt x="1" y="31"/>
                    <a:pt x="0" y="33"/>
                    <a:pt x="0" y="36"/>
                  </a:cubicBezTo>
                  <a:cubicBezTo>
                    <a:pt x="0" y="37"/>
                    <a:pt x="0" y="38"/>
                    <a:pt x="1" y="39"/>
                  </a:cubicBezTo>
                  <a:cubicBezTo>
                    <a:pt x="1" y="47"/>
                    <a:pt x="4" y="54"/>
                    <a:pt x="9" y="59"/>
                  </a:cubicBezTo>
                  <a:cubicBezTo>
                    <a:pt x="12" y="62"/>
                    <a:pt x="14" y="64"/>
                    <a:pt x="17" y="66"/>
                  </a:cubicBezTo>
                  <a:cubicBezTo>
                    <a:pt x="19" y="67"/>
                    <a:pt x="21" y="68"/>
                    <a:pt x="24" y="69"/>
                  </a:cubicBezTo>
                  <a:cubicBezTo>
                    <a:pt x="27" y="70"/>
                    <a:pt x="30" y="71"/>
                    <a:pt x="33" y="71"/>
                  </a:cubicBezTo>
                  <a:cubicBezTo>
                    <a:pt x="34" y="71"/>
                    <a:pt x="35" y="71"/>
                    <a:pt x="36" y="71"/>
                  </a:cubicBezTo>
                  <a:cubicBezTo>
                    <a:pt x="42" y="71"/>
                    <a:pt x="48" y="70"/>
                    <a:pt x="53" y="67"/>
                  </a:cubicBezTo>
                  <a:cubicBezTo>
                    <a:pt x="56" y="66"/>
                    <a:pt x="58" y="64"/>
                    <a:pt x="61" y="62"/>
                  </a:cubicBezTo>
                  <a:cubicBezTo>
                    <a:pt x="68" y="55"/>
                    <a:pt x="72" y="46"/>
                    <a:pt x="72" y="36"/>
                  </a:cubicBezTo>
                  <a:cubicBezTo>
                    <a:pt x="72" y="16"/>
                    <a:pt x="56" y="0"/>
                    <a:pt x="36" y="0"/>
                  </a:cubicBezTo>
                  <a:cubicBezTo>
                    <a:pt x="26" y="0"/>
                    <a:pt x="16" y="4"/>
                    <a:pt x="10" y="12"/>
                  </a:cubicBezTo>
                  <a:cubicBezTo>
                    <a:pt x="7" y="14"/>
                    <a:pt x="5" y="17"/>
                    <a:pt x="4" y="20"/>
                  </a:cubicBezTo>
                  <a:cubicBezTo>
                    <a:pt x="3" y="23"/>
                    <a:pt x="2" y="26"/>
                    <a:pt x="1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Freeform 477">
              <a:extLst>
                <a:ext uri="{FF2B5EF4-FFF2-40B4-BE49-F238E27FC236}">
                  <a16:creationId xmlns:a16="http://schemas.microsoft.com/office/drawing/2014/main" id="{CBA901F2-05DB-445E-AD6B-A2EEDAF35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16184" y="1721732"/>
              <a:ext cx="283933" cy="289932"/>
            </a:xfrm>
            <a:custGeom>
              <a:avLst/>
              <a:gdLst>
                <a:gd name="T0" fmla="*/ 0 w 71"/>
                <a:gd name="T1" fmla="*/ 38 h 72"/>
                <a:gd name="T2" fmla="*/ 6 w 71"/>
                <a:gd name="T3" fmla="*/ 57 h 72"/>
                <a:gd name="T4" fmla="*/ 13 w 71"/>
                <a:gd name="T5" fmla="*/ 64 h 72"/>
                <a:gd name="T6" fmla="*/ 20 w 71"/>
                <a:gd name="T7" fmla="*/ 69 h 72"/>
                <a:gd name="T8" fmla="*/ 29 w 71"/>
                <a:gd name="T9" fmla="*/ 71 h 72"/>
                <a:gd name="T10" fmla="*/ 35 w 71"/>
                <a:gd name="T11" fmla="*/ 72 h 72"/>
                <a:gd name="T12" fmla="*/ 63 w 71"/>
                <a:gd name="T13" fmla="*/ 59 h 72"/>
                <a:gd name="T14" fmla="*/ 68 w 71"/>
                <a:gd name="T15" fmla="*/ 51 h 72"/>
                <a:gd name="T16" fmla="*/ 71 w 71"/>
                <a:gd name="T17" fmla="*/ 36 h 72"/>
                <a:gd name="T18" fmla="*/ 35 w 71"/>
                <a:gd name="T19" fmla="*/ 0 h 72"/>
                <a:gd name="T20" fmla="*/ 1 w 71"/>
                <a:gd name="T21" fmla="*/ 28 h 72"/>
                <a:gd name="T22" fmla="*/ 0 w 71"/>
                <a:gd name="T23" fmla="*/ 36 h 72"/>
                <a:gd name="T24" fmla="*/ 0 w 71"/>
                <a:gd name="T25" fmla="*/ 3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72">
                  <a:moveTo>
                    <a:pt x="0" y="38"/>
                  </a:moveTo>
                  <a:cubicBezTo>
                    <a:pt x="0" y="45"/>
                    <a:pt x="2" y="51"/>
                    <a:pt x="6" y="57"/>
                  </a:cubicBezTo>
                  <a:cubicBezTo>
                    <a:pt x="8" y="59"/>
                    <a:pt x="10" y="62"/>
                    <a:pt x="13" y="64"/>
                  </a:cubicBezTo>
                  <a:cubicBezTo>
                    <a:pt x="15" y="66"/>
                    <a:pt x="17" y="67"/>
                    <a:pt x="20" y="69"/>
                  </a:cubicBezTo>
                  <a:cubicBezTo>
                    <a:pt x="23" y="70"/>
                    <a:pt x="26" y="71"/>
                    <a:pt x="29" y="71"/>
                  </a:cubicBezTo>
                  <a:cubicBezTo>
                    <a:pt x="31" y="72"/>
                    <a:pt x="33" y="72"/>
                    <a:pt x="35" y="72"/>
                  </a:cubicBezTo>
                  <a:cubicBezTo>
                    <a:pt x="46" y="72"/>
                    <a:pt x="56" y="67"/>
                    <a:pt x="63" y="59"/>
                  </a:cubicBezTo>
                  <a:cubicBezTo>
                    <a:pt x="65" y="57"/>
                    <a:pt x="66" y="54"/>
                    <a:pt x="68" y="51"/>
                  </a:cubicBezTo>
                  <a:cubicBezTo>
                    <a:pt x="70" y="47"/>
                    <a:pt x="71" y="42"/>
                    <a:pt x="71" y="36"/>
                  </a:cubicBezTo>
                  <a:cubicBezTo>
                    <a:pt x="71" y="16"/>
                    <a:pt x="55" y="0"/>
                    <a:pt x="35" y="0"/>
                  </a:cubicBezTo>
                  <a:cubicBezTo>
                    <a:pt x="19" y="0"/>
                    <a:pt x="4" y="12"/>
                    <a:pt x="1" y="28"/>
                  </a:cubicBezTo>
                  <a:cubicBezTo>
                    <a:pt x="0" y="30"/>
                    <a:pt x="0" y="33"/>
                    <a:pt x="0" y="36"/>
                  </a:cubicBezTo>
                  <a:cubicBezTo>
                    <a:pt x="0" y="37"/>
                    <a:pt x="0" y="37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5" name="Freeform 478">
              <a:extLst>
                <a:ext uri="{FF2B5EF4-FFF2-40B4-BE49-F238E27FC236}">
                  <a16:creationId xmlns:a16="http://schemas.microsoft.com/office/drawing/2014/main" id="{03C69FCA-ECCD-4C2D-A1E3-8EDCE5DF2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64243" y="2591527"/>
              <a:ext cx="287932" cy="285933"/>
            </a:xfrm>
            <a:custGeom>
              <a:avLst/>
              <a:gdLst>
                <a:gd name="T0" fmla="*/ 50 w 72"/>
                <a:gd name="T1" fmla="*/ 2 h 71"/>
                <a:gd name="T2" fmla="*/ 41 w 72"/>
                <a:gd name="T3" fmla="*/ 0 h 71"/>
                <a:gd name="T4" fmla="*/ 36 w 72"/>
                <a:gd name="T5" fmla="*/ 0 h 71"/>
                <a:gd name="T6" fmla="*/ 14 w 72"/>
                <a:gd name="T7" fmla="*/ 7 h 71"/>
                <a:gd name="T8" fmla="*/ 8 w 72"/>
                <a:gd name="T9" fmla="*/ 14 h 71"/>
                <a:gd name="T10" fmla="*/ 0 w 72"/>
                <a:gd name="T11" fmla="*/ 35 h 71"/>
                <a:gd name="T12" fmla="*/ 0 w 72"/>
                <a:gd name="T13" fmla="*/ 39 h 71"/>
                <a:gd name="T14" fmla="*/ 2 w 72"/>
                <a:gd name="T15" fmla="*/ 48 h 71"/>
                <a:gd name="T16" fmla="*/ 5 w 72"/>
                <a:gd name="T17" fmla="*/ 54 h 71"/>
                <a:gd name="T18" fmla="*/ 12 w 72"/>
                <a:gd name="T19" fmla="*/ 62 h 71"/>
                <a:gd name="T20" fmla="*/ 28 w 72"/>
                <a:gd name="T21" fmla="*/ 70 h 71"/>
                <a:gd name="T22" fmla="*/ 36 w 72"/>
                <a:gd name="T23" fmla="*/ 71 h 71"/>
                <a:gd name="T24" fmla="*/ 39 w 72"/>
                <a:gd name="T25" fmla="*/ 71 h 71"/>
                <a:gd name="T26" fmla="*/ 51 w 72"/>
                <a:gd name="T27" fmla="*/ 68 h 71"/>
                <a:gd name="T28" fmla="*/ 60 w 72"/>
                <a:gd name="T29" fmla="*/ 62 h 71"/>
                <a:gd name="T30" fmla="*/ 70 w 72"/>
                <a:gd name="T31" fmla="*/ 47 h 71"/>
                <a:gd name="T32" fmla="*/ 72 w 72"/>
                <a:gd name="T33" fmla="*/ 38 h 71"/>
                <a:gd name="T34" fmla="*/ 72 w 72"/>
                <a:gd name="T35" fmla="*/ 35 h 71"/>
                <a:gd name="T36" fmla="*/ 50 w 72"/>
                <a:gd name="T37" fmla="*/ 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" h="71">
                  <a:moveTo>
                    <a:pt x="50" y="2"/>
                  </a:moveTo>
                  <a:cubicBezTo>
                    <a:pt x="47" y="1"/>
                    <a:pt x="44" y="0"/>
                    <a:pt x="41" y="0"/>
                  </a:cubicBezTo>
                  <a:cubicBezTo>
                    <a:pt x="39" y="0"/>
                    <a:pt x="38" y="0"/>
                    <a:pt x="36" y="0"/>
                  </a:cubicBezTo>
                  <a:cubicBezTo>
                    <a:pt x="28" y="0"/>
                    <a:pt x="20" y="2"/>
                    <a:pt x="14" y="7"/>
                  </a:cubicBezTo>
                  <a:cubicBezTo>
                    <a:pt x="12" y="9"/>
                    <a:pt x="10" y="11"/>
                    <a:pt x="8" y="14"/>
                  </a:cubicBezTo>
                  <a:cubicBezTo>
                    <a:pt x="3" y="20"/>
                    <a:pt x="0" y="27"/>
                    <a:pt x="0" y="35"/>
                  </a:cubicBezTo>
                  <a:cubicBezTo>
                    <a:pt x="0" y="37"/>
                    <a:pt x="0" y="38"/>
                    <a:pt x="0" y="39"/>
                  </a:cubicBezTo>
                  <a:cubicBezTo>
                    <a:pt x="1" y="42"/>
                    <a:pt x="1" y="45"/>
                    <a:pt x="2" y="48"/>
                  </a:cubicBezTo>
                  <a:cubicBezTo>
                    <a:pt x="3" y="50"/>
                    <a:pt x="4" y="52"/>
                    <a:pt x="5" y="54"/>
                  </a:cubicBezTo>
                  <a:cubicBezTo>
                    <a:pt x="7" y="57"/>
                    <a:pt x="9" y="59"/>
                    <a:pt x="12" y="62"/>
                  </a:cubicBezTo>
                  <a:cubicBezTo>
                    <a:pt x="16" y="66"/>
                    <a:pt x="22" y="69"/>
                    <a:pt x="28" y="70"/>
                  </a:cubicBezTo>
                  <a:cubicBezTo>
                    <a:pt x="31" y="71"/>
                    <a:pt x="33" y="71"/>
                    <a:pt x="36" y="71"/>
                  </a:cubicBezTo>
                  <a:cubicBezTo>
                    <a:pt x="37" y="71"/>
                    <a:pt x="38" y="71"/>
                    <a:pt x="39" y="71"/>
                  </a:cubicBezTo>
                  <a:cubicBezTo>
                    <a:pt x="43" y="71"/>
                    <a:pt x="47" y="70"/>
                    <a:pt x="51" y="68"/>
                  </a:cubicBezTo>
                  <a:cubicBezTo>
                    <a:pt x="54" y="66"/>
                    <a:pt x="57" y="64"/>
                    <a:pt x="60" y="62"/>
                  </a:cubicBezTo>
                  <a:cubicBezTo>
                    <a:pt x="64" y="58"/>
                    <a:pt x="68" y="53"/>
                    <a:pt x="70" y="47"/>
                  </a:cubicBezTo>
                  <a:cubicBezTo>
                    <a:pt x="71" y="44"/>
                    <a:pt x="71" y="41"/>
                    <a:pt x="72" y="38"/>
                  </a:cubicBezTo>
                  <a:cubicBezTo>
                    <a:pt x="72" y="37"/>
                    <a:pt x="72" y="36"/>
                    <a:pt x="72" y="35"/>
                  </a:cubicBezTo>
                  <a:cubicBezTo>
                    <a:pt x="72" y="21"/>
                    <a:pt x="63" y="8"/>
                    <a:pt x="5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6" name="Freeform 479">
              <a:extLst>
                <a:ext uri="{FF2B5EF4-FFF2-40B4-BE49-F238E27FC236}">
                  <a16:creationId xmlns:a16="http://schemas.microsoft.com/office/drawing/2014/main" id="{C52A723C-60C7-4507-AF55-6BDB7D2F0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4776" y="2019662"/>
              <a:ext cx="283933" cy="287932"/>
            </a:xfrm>
            <a:custGeom>
              <a:avLst/>
              <a:gdLst>
                <a:gd name="T0" fmla="*/ 15 w 71"/>
                <a:gd name="T1" fmla="*/ 65 h 72"/>
                <a:gd name="T2" fmla="*/ 26 w 71"/>
                <a:gd name="T3" fmla="*/ 70 h 72"/>
                <a:gd name="T4" fmla="*/ 35 w 71"/>
                <a:gd name="T5" fmla="*/ 72 h 72"/>
                <a:gd name="T6" fmla="*/ 37 w 71"/>
                <a:gd name="T7" fmla="*/ 72 h 72"/>
                <a:gd name="T8" fmla="*/ 71 w 71"/>
                <a:gd name="T9" fmla="*/ 41 h 72"/>
                <a:gd name="T10" fmla="*/ 71 w 71"/>
                <a:gd name="T11" fmla="*/ 36 h 72"/>
                <a:gd name="T12" fmla="*/ 71 w 71"/>
                <a:gd name="T13" fmla="*/ 31 h 72"/>
                <a:gd name="T14" fmla="*/ 71 w 71"/>
                <a:gd name="T15" fmla="*/ 29 h 72"/>
                <a:gd name="T16" fmla="*/ 67 w 71"/>
                <a:gd name="T17" fmla="*/ 18 h 72"/>
                <a:gd name="T18" fmla="*/ 35 w 71"/>
                <a:gd name="T19" fmla="*/ 0 h 72"/>
                <a:gd name="T20" fmla="*/ 0 w 71"/>
                <a:gd name="T21" fmla="*/ 36 h 72"/>
                <a:gd name="T22" fmla="*/ 8 w 71"/>
                <a:gd name="T23" fmla="*/ 58 h 72"/>
                <a:gd name="T24" fmla="*/ 15 w 71"/>
                <a:gd name="T25" fmla="*/ 6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72">
                  <a:moveTo>
                    <a:pt x="15" y="65"/>
                  </a:moveTo>
                  <a:cubicBezTo>
                    <a:pt x="18" y="67"/>
                    <a:pt x="22" y="69"/>
                    <a:pt x="26" y="70"/>
                  </a:cubicBezTo>
                  <a:cubicBezTo>
                    <a:pt x="29" y="71"/>
                    <a:pt x="32" y="72"/>
                    <a:pt x="35" y="72"/>
                  </a:cubicBezTo>
                  <a:cubicBezTo>
                    <a:pt x="36" y="72"/>
                    <a:pt x="37" y="72"/>
                    <a:pt x="37" y="72"/>
                  </a:cubicBezTo>
                  <a:cubicBezTo>
                    <a:pt x="54" y="71"/>
                    <a:pt x="68" y="58"/>
                    <a:pt x="71" y="41"/>
                  </a:cubicBezTo>
                  <a:cubicBezTo>
                    <a:pt x="71" y="40"/>
                    <a:pt x="71" y="38"/>
                    <a:pt x="71" y="36"/>
                  </a:cubicBezTo>
                  <a:cubicBezTo>
                    <a:pt x="71" y="34"/>
                    <a:pt x="71" y="33"/>
                    <a:pt x="71" y="31"/>
                  </a:cubicBezTo>
                  <a:cubicBezTo>
                    <a:pt x="71" y="31"/>
                    <a:pt x="71" y="30"/>
                    <a:pt x="71" y="29"/>
                  </a:cubicBezTo>
                  <a:cubicBezTo>
                    <a:pt x="70" y="25"/>
                    <a:pt x="69" y="22"/>
                    <a:pt x="67" y="18"/>
                  </a:cubicBezTo>
                  <a:cubicBezTo>
                    <a:pt x="61" y="8"/>
                    <a:pt x="49" y="0"/>
                    <a:pt x="35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44"/>
                    <a:pt x="3" y="52"/>
                    <a:pt x="8" y="58"/>
                  </a:cubicBezTo>
                  <a:cubicBezTo>
                    <a:pt x="10" y="61"/>
                    <a:pt x="12" y="63"/>
                    <a:pt x="15" y="6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7" name="Freeform 480">
              <a:extLst>
                <a:ext uri="{FF2B5EF4-FFF2-40B4-BE49-F238E27FC236}">
                  <a16:creationId xmlns:a16="http://schemas.microsoft.com/office/drawing/2014/main" id="{363BC433-2CB9-4ABC-A953-92F70F453AE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2457" y="1629754"/>
              <a:ext cx="287932" cy="287932"/>
            </a:xfrm>
            <a:custGeom>
              <a:avLst/>
              <a:gdLst>
                <a:gd name="T0" fmla="*/ 11 w 72"/>
                <a:gd name="T1" fmla="*/ 61 h 72"/>
                <a:gd name="T2" fmla="*/ 18 w 72"/>
                <a:gd name="T3" fmla="*/ 67 h 72"/>
                <a:gd name="T4" fmla="*/ 36 w 72"/>
                <a:gd name="T5" fmla="*/ 72 h 72"/>
                <a:gd name="T6" fmla="*/ 58 w 72"/>
                <a:gd name="T7" fmla="*/ 65 h 72"/>
                <a:gd name="T8" fmla="*/ 64 w 72"/>
                <a:gd name="T9" fmla="*/ 58 h 72"/>
                <a:gd name="T10" fmla="*/ 71 w 72"/>
                <a:gd name="T11" fmla="*/ 43 h 72"/>
                <a:gd name="T12" fmla="*/ 72 w 72"/>
                <a:gd name="T13" fmla="*/ 36 h 72"/>
                <a:gd name="T14" fmla="*/ 72 w 72"/>
                <a:gd name="T15" fmla="*/ 33 h 72"/>
                <a:gd name="T16" fmla="*/ 36 w 72"/>
                <a:gd name="T17" fmla="*/ 0 h 72"/>
                <a:gd name="T18" fmla="*/ 0 w 72"/>
                <a:gd name="T19" fmla="*/ 36 h 72"/>
                <a:gd name="T20" fmla="*/ 1 w 72"/>
                <a:gd name="T21" fmla="*/ 41 h 72"/>
                <a:gd name="T22" fmla="*/ 3 w 72"/>
                <a:gd name="T23" fmla="*/ 50 h 72"/>
                <a:gd name="T24" fmla="*/ 11 w 72"/>
                <a:gd name="T25" fmla="*/ 61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2" h="72">
                  <a:moveTo>
                    <a:pt x="11" y="61"/>
                  </a:moveTo>
                  <a:cubicBezTo>
                    <a:pt x="13" y="63"/>
                    <a:pt x="15" y="65"/>
                    <a:pt x="18" y="67"/>
                  </a:cubicBezTo>
                  <a:cubicBezTo>
                    <a:pt x="23" y="70"/>
                    <a:pt x="30" y="72"/>
                    <a:pt x="36" y="72"/>
                  </a:cubicBezTo>
                  <a:cubicBezTo>
                    <a:pt x="44" y="72"/>
                    <a:pt x="52" y="69"/>
                    <a:pt x="58" y="65"/>
                  </a:cubicBezTo>
                  <a:cubicBezTo>
                    <a:pt x="60" y="63"/>
                    <a:pt x="62" y="61"/>
                    <a:pt x="64" y="58"/>
                  </a:cubicBezTo>
                  <a:cubicBezTo>
                    <a:pt x="68" y="54"/>
                    <a:pt x="70" y="49"/>
                    <a:pt x="71" y="43"/>
                  </a:cubicBezTo>
                  <a:cubicBezTo>
                    <a:pt x="72" y="41"/>
                    <a:pt x="72" y="38"/>
                    <a:pt x="72" y="36"/>
                  </a:cubicBezTo>
                  <a:cubicBezTo>
                    <a:pt x="72" y="35"/>
                    <a:pt x="72" y="34"/>
                    <a:pt x="72" y="33"/>
                  </a:cubicBezTo>
                  <a:cubicBezTo>
                    <a:pt x="70" y="15"/>
                    <a:pt x="55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8"/>
                    <a:pt x="1" y="39"/>
                    <a:pt x="1" y="41"/>
                  </a:cubicBezTo>
                  <a:cubicBezTo>
                    <a:pt x="1" y="44"/>
                    <a:pt x="2" y="47"/>
                    <a:pt x="3" y="50"/>
                  </a:cubicBezTo>
                  <a:cubicBezTo>
                    <a:pt x="5" y="54"/>
                    <a:pt x="7" y="58"/>
                    <a:pt x="11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82F39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148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260">
            <a:extLst>
              <a:ext uri="{FF2B5EF4-FFF2-40B4-BE49-F238E27FC236}">
                <a16:creationId xmlns:a16="http://schemas.microsoft.com/office/drawing/2014/main" id="{D3BA7BB8-CA1F-4020-B0FC-AF17863E3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184"/>
          <a:stretch/>
        </p:blipFill>
        <p:spPr>
          <a:xfrm>
            <a:off x="1329157" y="1409719"/>
            <a:ext cx="2097738" cy="50174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USER INTERFACE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FFFFF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7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88CCCF0A-4203-4DAB-AB88-F00FD2B481AD}"/>
              </a:ext>
            </a:extLst>
          </p:cNvPr>
          <p:cNvSpPr txBox="1"/>
          <p:nvPr/>
        </p:nvSpPr>
        <p:spPr>
          <a:xfrm>
            <a:off x="6713175" y="2004600"/>
            <a:ext cx="3227740" cy="2923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BACK-END PROCESS</a:t>
            </a:r>
            <a:endParaRPr kumimoji="0" lang="en-GB" sz="13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FA305C-E7A9-424B-98AD-DBF5E17F5242}"/>
              </a:ext>
            </a:extLst>
          </p:cNvPr>
          <p:cNvSpPr/>
          <p:nvPr/>
        </p:nvSpPr>
        <p:spPr>
          <a:xfrm>
            <a:off x="1863075" y="1333042"/>
            <a:ext cx="1076696" cy="441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100" b="1" dirty="0">
                <a:solidFill>
                  <a:schemeClr val="bg1"/>
                </a:solidFill>
              </a:rPr>
              <a:t>FRONT-END PROCESS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B61C397A-C9E1-4573-A354-CCF9E6F73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207" y="1242114"/>
            <a:ext cx="7246637" cy="559817"/>
          </a:xfrm>
          <a:prstGeom prst="rect">
            <a:avLst/>
          </a:prstGeom>
        </p:spPr>
      </p:pic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145339-884D-42DA-9933-15459ABA8F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100" y="2004600"/>
            <a:ext cx="3897001" cy="4143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CBED0C-1474-41C0-960A-B8D5CD5431E6}"/>
              </a:ext>
            </a:extLst>
          </p:cNvPr>
          <p:cNvSpPr txBox="1"/>
          <p:nvPr/>
        </p:nvSpPr>
        <p:spPr>
          <a:xfrm>
            <a:off x="6593405" y="2296988"/>
            <a:ext cx="117710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C2C923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01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C2C923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126F74-146E-4A17-ADF9-CB1DD2DE7D80}"/>
              </a:ext>
            </a:extLst>
          </p:cNvPr>
          <p:cNvSpPr txBox="1"/>
          <p:nvPr/>
        </p:nvSpPr>
        <p:spPr>
          <a:xfrm>
            <a:off x="6474818" y="3208141"/>
            <a:ext cx="137571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FCB414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FCB414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2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FCB414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EE4D87-E9C1-4366-BBD5-850CBD587892}"/>
              </a:ext>
            </a:extLst>
          </p:cNvPr>
          <p:cNvSpPr txBox="1"/>
          <p:nvPr/>
        </p:nvSpPr>
        <p:spPr>
          <a:xfrm>
            <a:off x="7692570" y="2444970"/>
            <a:ext cx="22175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Pre-processed the uploaded photo to grayscale, resize to model dimension, convert to array and re-shape.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D7CB7C-2932-4FB9-9E8E-63BBF2E948A2}"/>
              </a:ext>
            </a:extLst>
          </p:cNvPr>
          <p:cNvSpPr txBox="1"/>
          <p:nvPr/>
        </p:nvSpPr>
        <p:spPr>
          <a:xfrm>
            <a:off x="6455534" y="5063919"/>
            <a:ext cx="141428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42AFB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42AFB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4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42AFB6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D9CA25-F610-42AB-999F-E838B4430614}"/>
              </a:ext>
            </a:extLst>
          </p:cNvPr>
          <p:cNvSpPr txBox="1"/>
          <p:nvPr/>
        </p:nvSpPr>
        <p:spPr>
          <a:xfrm>
            <a:off x="6474818" y="4119294"/>
            <a:ext cx="137571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CB1B4A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CB1B4A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3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CB1B4A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D9183B-4AE6-464D-9E45-03A6D3526461}"/>
              </a:ext>
            </a:extLst>
          </p:cNvPr>
          <p:cNvSpPr txBox="1"/>
          <p:nvPr/>
        </p:nvSpPr>
        <p:spPr>
          <a:xfrm>
            <a:off x="7704123" y="3455391"/>
            <a:ext cx="2217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Parse the prediction output to get the class with highest percentage.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FA9584-7A3B-43A9-BE02-D5B76D7B397D}"/>
              </a:ext>
            </a:extLst>
          </p:cNvPr>
          <p:cNvSpPr txBox="1"/>
          <p:nvPr/>
        </p:nvSpPr>
        <p:spPr>
          <a:xfrm>
            <a:off x="7704122" y="4440065"/>
            <a:ext cx="2338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Map the output against the data source file.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369DE8-16E1-4F2E-ABAB-0F1DAA31C19D}"/>
              </a:ext>
            </a:extLst>
          </p:cNvPr>
          <p:cNvSpPr txBox="1"/>
          <p:nvPr/>
        </p:nvSpPr>
        <p:spPr>
          <a:xfrm>
            <a:off x="7692571" y="5374090"/>
            <a:ext cx="2217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Return the Product Name and Canadian Tire URL.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1417788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DEPLOYMENT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8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B9A7931-463E-44BC-8A4E-4FAB0FF51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56" y="1635724"/>
            <a:ext cx="8172093" cy="1201933"/>
          </a:xfrm>
          <a:prstGeom prst="rect">
            <a:avLst/>
          </a:prstGeom>
        </p:spPr>
      </p:pic>
      <p:sp>
        <p:nvSpPr>
          <p:cNvPr id="62" name="TextBox 61">
            <a:extLst>
              <a:ext uri="{FF2B5EF4-FFF2-40B4-BE49-F238E27FC236}">
                <a16:creationId xmlns:a16="http://schemas.microsoft.com/office/drawing/2014/main" id="{368A81C0-CD20-4E87-B202-7725537B0C1D}"/>
              </a:ext>
            </a:extLst>
          </p:cNvPr>
          <p:cNvSpPr txBox="1"/>
          <p:nvPr/>
        </p:nvSpPr>
        <p:spPr>
          <a:xfrm>
            <a:off x="2156857" y="3239303"/>
            <a:ext cx="5032202" cy="26545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GitHub was used as code repository.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Streamlit</a:t>
            </a: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runs the trained model in web framework.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Heroku cloud platform hosts the development server.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Azure cloud platform hosts the production server.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Production server runs in Linux </a:t>
            </a:r>
            <a:r>
              <a:rPr lang="en-PH" sz="1300" dirty="0" err="1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CentOs</a:t>
            </a: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Docker managed the whole application through containerization.</a:t>
            </a:r>
          </a:p>
          <a:p>
            <a:endParaRPr lang="en-PH" sz="1500" dirty="0">
              <a:solidFill>
                <a:schemeClr val="bg1"/>
              </a:solidFill>
            </a:endParaRPr>
          </a:p>
          <a:p>
            <a:r>
              <a:rPr lang="en-PH" sz="1500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AA874E87-6B41-4551-8B82-1B3768097A7E}"/>
              </a:ext>
            </a:extLst>
          </p:cNvPr>
          <p:cNvSpPr/>
          <p:nvPr/>
        </p:nvSpPr>
        <p:spPr>
          <a:xfrm>
            <a:off x="2199627" y="3363390"/>
            <a:ext cx="153499" cy="149105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C5B598B4-235F-4265-91C3-9CBDACD49ED6}"/>
              </a:ext>
            </a:extLst>
          </p:cNvPr>
          <p:cNvSpPr/>
          <p:nvPr/>
        </p:nvSpPr>
        <p:spPr>
          <a:xfrm>
            <a:off x="2199716" y="3671786"/>
            <a:ext cx="153499" cy="149105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39" name="Oval 138">
            <a:extLst>
              <a:ext uri="{FF2B5EF4-FFF2-40B4-BE49-F238E27FC236}">
                <a16:creationId xmlns:a16="http://schemas.microsoft.com/office/drawing/2014/main" id="{1F63397F-6288-43C1-8205-609A448D6AAC}"/>
              </a:ext>
            </a:extLst>
          </p:cNvPr>
          <p:cNvSpPr/>
          <p:nvPr/>
        </p:nvSpPr>
        <p:spPr>
          <a:xfrm>
            <a:off x="2196648" y="3969729"/>
            <a:ext cx="153499" cy="149105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AD74C42D-9484-44E4-81A1-8E9A157A8A0A}"/>
              </a:ext>
            </a:extLst>
          </p:cNvPr>
          <p:cNvSpPr/>
          <p:nvPr/>
        </p:nvSpPr>
        <p:spPr>
          <a:xfrm>
            <a:off x="2196737" y="4278125"/>
            <a:ext cx="153499" cy="14910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1" name="Oval 140">
            <a:extLst>
              <a:ext uri="{FF2B5EF4-FFF2-40B4-BE49-F238E27FC236}">
                <a16:creationId xmlns:a16="http://schemas.microsoft.com/office/drawing/2014/main" id="{2EC7C2BA-8596-48AD-93B3-EBEB001239E7}"/>
              </a:ext>
            </a:extLst>
          </p:cNvPr>
          <p:cNvSpPr/>
          <p:nvPr/>
        </p:nvSpPr>
        <p:spPr>
          <a:xfrm>
            <a:off x="2196559" y="4549631"/>
            <a:ext cx="153499" cy="149105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42" name="Oval 141">
            <a:extLst>
              <a:ext uri="{FF2B5EF4-FFF2-40B4-BE49-F238E27FC236}">
                <a16:creationId xmlns:a16="http://schemas.microsoft.com/office/drawing/2014/main" id="{EA9C0AD0-FA75-4A17-8F6B-FF7031BE8EB1}"/>
              </a:ext>
            </a:extLst>
          </p:cNvPr>
          <p:cNvSpPr/>
          <p:nvPr/>
        </p:nvSpPr>
        <p:spPr>
          <a:xfrm>
            <a:off x="2196648" y="4858027"/>
            <a:ext cx="153499" cy="149105"/>
          </a:xfrm>
          <a:prstGeom prst="ellipse">
            <a:avLst/>
          </a:prstGeom>
          <a:solidFill>
            <a:srgbClr val="0070C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30495C9-2FDC-4EE3-83B8-E0DA507798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42988" y="3324822"/>
            <a:ext cx="2233225" cy="2137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505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DEPLOYMENT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9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B9A7931-463E-44BC-8A4E-4FAB0FF51B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056" y="1635724"/>
            <a:ext cx="8172093" cy="1201933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22771027-CFE3-4542-8D39-3373B8568209}"/>
              </a:ext>
            </a:extLst>
          </p:cNvPr>
          <p:cNvSpPr/>
          <p:nvPr/>
        </p:nvSpPr>
        <p:spPr>
          <a:xfrm>
            <a:off x="1898056" y="5476783"/>
            <a:ext cx="7953669" cy="431647"/>
          </a:xfrm>
          <a:prstGeom prst="rightArrow">
            <a:avLst/>
          </a:prstGeom>
          <a:solidFill>
            <a:srgbClr val="00B05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APPLICATION DESIGN -  ARCHITECTURE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4EB3971-2062-4E5A-8515-B9DAF6913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5111" y="3051394"/>
            <a:ext cx="7483336" cy="221165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C66CD5-AD81-4971-9815-A3E44AFCE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74722" y="4128529"/>
            <a:ext cx="167054" cy="15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73077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597420" y="2497030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DEMO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476EC69-AE1B-4608-B119-80EA7E178094}"/>
              </a:ext>
            </a:extLst>
          </p:cNvPr>
          <p:cNvSpPr/>
          <p:nvPr/>
        </p:nvSpPr>
        <p:spPr>
          <a:xfrm>
            <a:off x="5049132" y="3339493"/>
            <a:ext cx="2093735" cy="76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39C6CAE-4FF4-4365-ADBC-B2FDB85D3A76}"/>
              </a:ext>
            </a:extLst>
          </p:cNvPr>
          <p:cNvSpPr txBox="1"/>
          <p:nvPr/>
        </p:nvSpPr>
        <p:spPr>
          <a:xfrm>
            <a:off x="3154680" y="3550270"/>
            <a:ext cx="6096000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H" sz="1500" dirty="0">
                <a:solidFill>
                  <a:schemeClr val="bg1"/>
                </a:solidFill>
              </a:rPr>
              <a:t>http://productlookapp.eastus.cloudapp.azure.com:8501/</a:t>
            </a:r>
          </a:p>
        </p:txBody>
      </p:sp>
    </p:spTree>
    <p:extLst>
      <p:ext uri="{BB962C8B-B14F-4D97-AF65-F5344CB8AC3E}">
        <p14:creationId xmlns:p14="http://schemas.microsoft.com/office/powerpoint/2010/main" val="19703696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2415034-4D07-403D-BD9F-1D5CC0325345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SUMMARY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C43625B6-521A-45F1-BC6C-855E4CAFC4DC}"/>
              </a:ext>
            </a:extLst>
          </p:cNvPr>
          <p:cNvGrpSpPr/>
          <p:nvPr/>
        </p:nvGrpSpPr>
        <p:grpSpPr>
          <a:xfrm>
            <a:off x="1305126" y="4118651"/>
            <a:ext cx="4105074" cy="1498990"/>
            <a:chOff x="4137226" y="4377856"/>
            <a:chExt cx="3565005" cy="1301781"/>
          </a:xfrm>
        </p:grpSpPr>
        <p:sp>
          <p:nvSpPr>
            <p:cNvPr id="6" name="Flowchart: Decision 5">
              <a:extLst>
                <a:ext uri="{FF2B5EF4-FFF2-40B4-BE49-F238E27FC236}">
                  <a16:creationId xmlns:a16="http://schemas.microsoft.com/office/drawing/2014/main" id="{1A80F766-6A14-47C3-A750-2D42028CD672}"/>
                </a:ext>
              </a:extLst>
            </p:cNvPr>
            <p:cNvSpPr/>
            <p:nvPr/>
          </p:nvSpPr>
          <p:spPr>
            <a:xfrm>
              <a:off x="4137226" y="4377856"/>
              <a:ext cx="3565002" cy="587495"/>
            </a:xfrm>
            <a:prstGeom prst="flowChartDecisio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" name="Parallelogram 6">
              <a:extLst>
                <a:ext uri="{FF2B5EF4-FFF2-40B4-BE49-F238E27FC236}">
                  <a16:creationId xmlns:a16="http://schemas.microsoft.com/office/drawing/2014/main" id="{04C3CE58-2209-4FB5-BE44-78AA5776FE0A}"/>
                </a:ext>
              </a:extLst>
            </p:cNvPr>
            <p:cNvSpPr/>
            <p:nvPr/>
          </p:nvSpPr>
          <p:spPr>
            <a:xfrm rot="5400000">
              <a:off x="4524461" y="4284371"/>
              <a:ext cx="1008031" cy="1782501"/>
            </a:xfrm>
            <a:prstGeom prst="parallelogram">
              <a:avLst>
                <a:gd name="adj" fmla="val 29132"/>
              </a:avLst>
            </a:prstGeom>
            <a:solidFill>
              <a:schemeClr val="accent6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Parallelogram 7">
              <a:extLst>
                <a:ext uri="{FF2B5EF4-FFF2-40B4-BE49-F238E27FC236}">
                  <a16:creationId xmlns:a16="http://schemas.microsoft.com/office/drawing/2014/main" id="{EB852B0F-33E5-4DB2-8580-1DDEAAFDA243}"/>
                </a:ext>
              </a:extLst>
            </p:cNvPr>
            <p:cNvSpPr/>
            <p:nvPr/>
          </p:nvSpPr>
          <p:spPr>
            <a:xfrm rot="5400000" flipV="1">
              <a:off x="6306965" y="4284371"/>
              <a:ext cx="1008032" cy="1782500"/>
            </a:xfrm>
            <a:prstGeom prst="parallelogram">
              <a:avLst>
                <a:gd name="adj" fmla="val 29179"/>
              </a:avLst>
            </a:prstGeom>
            <a:solidFill>
              <a:schemeClr val="accent6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778CDE6-D9EA-4CA7-A4CD-9C207D5AED15}"/>
              </a:ext>
            </a:extLst>
          </p:cNvPr>
          <p:cNvGrpSpPr/>
          <p:nvPr/>
        </p:nvGrpSpPr>
        <p:grpSpPr>
          <a:xfrm>
            <a:off x="1838533" y="3435347"/>
            <a:ext cx="3038262" cy="1109437"/>
            <a:chOff x="4137226" y="4377856"/>
            <a:chExt cx="3565005" cy="1301781"/>
          </a:xfrm>
        </p:grpSpPr>
        <p:sp>
          <p:nvSpPr>
            <p:cNvPr id="10" name="Flowchart: Decision 9">
              <a:extLst>
                <a:ext uri="{FF2B5EF4-FFF2-40B4-BE49-F238E27FC236}">
                  <a16:creationId xmlns:a16="http://schemas.microsoft.com/office/drawing/2014/main" id="{26CC3F7B-FA32-4390-A45D-2A7178B03D23}"/>
                </a:ext>
              </a:extLst>
            </p:cNvPr>
            <p:cNvSpPr/>
            <p:nvPr/>
          </p:nvSpPr>
          <p:spPr>
            <a:xfrm>
              <a:off x="4137226" y="4377856"/>
              <a:ext cx="3565002" cy="587495"/>
            </a:xfrm>
            <a:prstGeom prst="flowChartDecision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061875A0-7141-4DBD-B391-E9E6B1E66EE0}"/>
                </a:ext>
              </a:extLst>
            </p:cNvPr>
            <p:cNvSpPr/>
            <p:nvPr/>
          </p:nvSpPr>
          <p:spPr>
            <a:xfrm rot="5400000">
              <a:off x="4524461" y="4284371"/>
              <a:ext cx="1008031" cy="1782501"/>
            </a:xfrm>
            <a:prstGeom prst="parallelogram">
              <a:avLst>
                <a:gd name="adj" fmla="val 29132"/>
              </a:avLst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Parallelogram 11">
              <a:extLst>
                <a:ext uri="{FF2B5EF4-FFF2-40B4-BE49-F238E27FC236}">
                  <a16:creationId xmlns:a16="http://schemas.microsoft.com/office/drawing/2014/main" id="{BFA660DF-3C45-414A-A062-770E042CB235}"/>
                </a:ext>
              </a:extLst>
            </p:cNvPr>
            <p:cNvSpPr/>
            <p:nvPr/>
          </p:nvSpPr>
          <p:spPr>
            <a:xfrm rot="5400000" flipV="1">
              <a:off x="6306965" y="4284371"/>
              <a:ext cx="1008032" cy="1782500"/>
            </a:xfrm>
            <a:prstGeom prst="parallelogram">
              <a:avLst>
                <a:gd name="adj" fmla="val 29179"/>
              </a:avLst>
            </a:prstGeom>
            <a:solidFill>
              <a:schemeClr val="accent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C295F5C-C20A-4D17-AC69-CCA75BD4E80C}"/>
              </a:ext>
            </a:extLst>
          </p:cNvPr>
          <p:cNvGrpSpPr/>
          <p:nvPr/>
        </p:nvGrpSpPr>
        <p:grpSpPr>
          <a:xfrm>
            <a:off x="2160261" y="2764634"/>
            <a:ext cx="2394806" cy="874475"/>
            <a:chOff x="4137226" y="4377856"/>
            <a:chExt cx="3565005" cy="1301781"/>
          </a:xfrm>
        </p:grpSpPr>
        <p:sp>
          <p:nvSpPr>
            <p:cNvPr id="14" name="Flowchart: Decision 13">
              <a:extLst>
                <a:ext uri="{FF2B5EF4-FFF2-40B4-BE49-F238E27FC236}">
                  <a16:creationId xmlns:a16="http://schemas.microsoft.com/office/drawing/2014/main" id="{D9496CE2-25EC-4705-B053-37B56DD7E27C}"/>
                </a:ext>
              </a:extLst>
            </p:cNvPr>
            <p:cNvSpPr/>
            <p:nvPr/>
          </p:nvSpPr>
          <p:spPr>
            <a:xfrm>
              <a:off x="4137226" y="4377856"/>
              <a:ext cx="3565002" cy="587495"/>
            </a:xfrm>
            <a:prstGeom prst="flowChartDecision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5" name="Parallelogram 14">
              <a:extLst>
                <a:ext uri="{FF2B5EF4-FFF2-40B4-BE49-F238E27FC236}">
                  <a16:creationId xmlns:a16="http://schemas.microsoft.com/office/drawing/2014/main" id="{E5127DD3-B28F-4424-805B-5BF8B86EC6E0}"/>
                </a:ext>
              </a:extLst>
            </p:cNvPr>
            <p:cNvSpPr/>
            <p:nvPr/>
          </p:nvSpPr>
          <p:spPr>
            <a:xfrm rot="5400000">
              <a:off x="4524461" y="4284371"/>
              <a:ext cx="1008031" cy="1782501"/>
            </a:xfrm>
            <a:prstGeom prst="parallelogram">
              <a:avLst>
                <a:gd name="adj" fmla="val 29132"/>
              </a:avLst>
            </a:prstGeom>
            <a:solidFill>
              <a:schemeClr val="accent4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Parallelogram 15">
              <a:extLst>
                <a:ext uri="{FF2B5EF4-FFF2-40B4-BE49-F238E27FC236}">
                  <a16:creationId xmlns:a16="http://schemas.microsoft.com/office/drawing/2014/main" id="{579756DF-AC29-4919-A597-5E8754FF4F21}"/>
                </a:ext>
              </a:extLst>
            </p:cNvPr>
            <p:cNvSpPr/>
            <p:nvPr/>
          </p:nvSpPr>
          <p:spPr>
            <a:xfrm rot="5400000" flipV="1">
              <a:off x="6306965" y="4284371"/>
              <a:ext cx="1008032" cy="1782500"/>
            </a:xfrm>
            <a:prstGeom prst="parallelogram">
              <a:avLst>
                <a:gd name="adj" fmla="val 29179"/>
              </a:avLst>
            </a:prstGeom>
            <a:solidFill>
              <a:schemeClr val="accent4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FDF35CD-AF24-43A0-9808-A2FF89227D11}"/>
              </a:ext>
            </a:extLst>
          </p:cNvPr>
          <p:cNvGrpSpPr/>
          <p:nvPr/>
        </p:nvGrpSpPr>
        <p:grpSpPr>
          <a:xfrm>
            <a:off x="2426338" y="2208076"/>
            <a:ext cx="1862651" cy="680156"/>
            <a:chOff x="4137226" y="4377856"/>
            <a:chExt cx="3565005" cy="1301781"/>
          </a:xfrm>
        </p:grpSpPr>
        <p:sp>
          <p:nvSpPr>
            <p:cNvPr id="18" name="Flowchart: Decision 17">
              <a:extLst>
                <a:ext uri="{FF2B5EF4-FFF2-40B4-BE49-F238E27FC236}">
                  <a16:creationId xmlns:a16="http://schemas.microsoft.com/office/drawing/2014/main" id="{6E579FDB-1145-4042-8916-88268B7C4A37}"/>
                </a:ext>
              </a:extLst>
            </p:cNvPr>
            <p:cNvSpPr/>
            <p:nvPr/>
          </p:nvSpPr>
          <p:spPr>
            <a:xfrm>
              <a:off x="4137226" y="4377856"/>
              <a:ext cx="3565002" cy="587495"/>
            </a:xfrm>
            <a:prstGeom prst="flowChartDecisio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" name="Parallelogram 18">
              <a:extLst>
                <a:ext uri="{FF2B5EF4-FFF2-40B4-BE49-F238E27FC236}">
                  <a16:creationId xmlns:a16="http://schemas.microsoft.com/office/drawing/2014/main" id="{4CEEDC63-534F-41B2-B693-974C1C471A0B}"/>
                </a:ext>
              </a:extLst>
            </p:cNvPr>
            <p:cNvSpPr/>
            <p:nvPr/>
          </p:nvSpPr>
          <p:spPr>
            <a:xfrm rot="5400000">
              <a:off x="4524461" y="4284371"/>
              <a:ext cx="1008031" cy="1782501"/>
            </a:xfrm>
            <a:prstGeom prst="parallelogram">
              <a:avLst>
                <a:gd name="adj" fmla="val 29132"/>
              </a:avLst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0" name="Parallelogram 19">
              <a:extLst>
                <a:ext uri="{FF2B5EF4-FFF2-40B4-BE49-F238E27FC236}">
                  <a16:creationId xmlns:a16="http://schemas.microsoft.com/office/drawing/2014/main" id="{4701F9DC-AEA7-49FF-A733-F181D04C789E}"/>
                </a:ext>
              </a:extLst>
            </p:cNvPr>
            <p:cNvSpPr/>
            <p:nvPr/>
          </p:nvSpPr>
          <p:spPr>
            <a:xfrm rot="5400000" flipV="1">
              <a:off x="6306965" y="4284371"/>
              <a:ext cx="1008032" cy="1782500"/>
            </a:xfrm>
            <a:prstGeom prst="parallelogram">
              <a:avLst>
                <a:gd name="adj" fmla="val 29179"/>
              </a:avLst>
            </a:prstGeom>
            <a:solidFill>
              <a:schemeClr val="accent5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965D1D3-D655-4697-8A96-60792FA0FAC7}"/>
              </a:ext>
            </a:extLst>
          </p:cNvPr>
          <p:cNvGrpSpPr/>
          <p:nvPr/>
        </p:nvGrpSpPr>
        <p:grpSpPr>
          <a:xfrm>
            <a:off x="2818338" y="1828525"/>
            <a:ext cx="1078651" cy="393875"/>
            <a:chOff x="4137226" y="4377856"/>
            <a:chExt cx="3565005" cy="1301781"/>
          </a:xfrm>
        </p:grpSpPr>
        <p:sp>
          <p:nvSpPr>
            <p:cNvPr id="22" name="Flowchart: Decision 21">
              <a:extLst>
                <a:ext uri="{FF2B5EF4-FFF2-40B4-BE49-F238E27FC236}">
                  <a16:creationId xmlns:a16="http://schemas.microsoft.com/office/drawing/2014/main" id="{652A45A7-CB4C-4939-829A-ACB49FCD5E63}"/>
                </a:ext>
              </a:extLst>
            </p:cNvPr>
            <p:cNvSpPr/>
            <p:nvPr/>
          </p:nvSpPr>
          <p:spPr>
            <a:xfrm>
              <a:off x="4137226" y="4377856"/>
              <a:ext cx="3565002" cy="587495"/>
            </a:xfrm>
            <a:prstGeom prst="flowChartDecision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3" name="Parallelogram 22">
              <a:extLst>
                <a:ext uri="{FF2B5EF4-FFF2-40B4-BE49-F238E27FC236}">
                  <a16:creationId xmlns:a16="http://schemas.microsoft.com/office/drawing/2014/main" id="{0B885B5E-790D-4416-80E1-33AE22C1F497}"/>
                </a:ext>
              </a:extLst>
            </p:cNvPr>
            <p:cNvSpPr/>
            <p:nvPr/>
          </p:nvSpPr>
          <p:spPr>
            <a:xfrm rot="5400000">
              <a:off x="4524461" y="4284371"/>
              <a:ext cx="1008031" cy="1782501"/>
            </a:xfrm>
            <a:prstGeom prst="parallelogram">
              <a:avLst>
                <a:gd name="adj" fmla="val 29132"/>
              </a:avLst>
            </a:prstGeom>
            <a:solidFill>
              <a:schemeClr val="accent3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76ABC2F1-3A84-478B-9FCC-2DD6D731C04A}"/>
                </a:ext>
              </a:extLst>
            </p:cNvPr>
            <p:cNvSpPr/>
            <p:nvPr/>
          </p:nvSpPr>
          <p:spPr>
            <a:xfrm rot="5400000" flipV="1">
              <a:off x="6306965" y="4284371"/>
              <a:ext cx="1008032" cy="1782500"/>
            </a:xfrm>
            <a:prstGeom prst="parallelogram">
              <a:avLst>
                <a:gd name="adj" fmla="val 29179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66CA31AC-834F-47E4-BD42-FFE1550D3EC5}"/>
              </a:ext>
            </a:extLst>
          </p:cNvPr>
          <p:cNvSpPr txBox="1"/>
          <p:nvPr/>
        </p:nvSpPr>
        <p:spPr>
          <a:xfrm>
            <a:off x="7315207" y="1594237"/>
            <a:ext cx="339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objective of this project is to create an application that will enhance the customer experience of Canadian Tire consumers.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EA6176EB-DD7C-4D43-8C1D-D4E42A645061}"/>
              </a:ext>
            </a:extLst>
          </p:cNvPr>
          <p:cNvSpPr/>
          <p:nvPr/>
        </p:nvSpPr>
        <p:spPr>
          <a:xfrm>
            <a:off x="6451926" y="1604125"/>
            <a:ext cx="506366" cy="506366"/>
          </a:xfrm>
          <a:prstGeom prst="ellipse">
            <a:avLst/>
          </a:prstGeom>
          <a:solidFill>
            <a:schemeClr val="accent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9B88E21-4BDC-49BC-8DAF-9A401509B8EF}"/>
              </a:ext>
            </a:extLst>
          </p:cNvPr>
          <p:cNvSpPr/>
          <p:nvPr/>
        </p:nvSpPr>
        <p:spPr>
          <a:xfrm>
            <a:off x="6451926" y="2441909"/>
            <a:ext cx="506366" cy="5063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A5DAC03-6933-4E5D-964E-6BA84B0B4690}"/>
              </a:ext>
            </a:extLst>
          </p:cNvPr>
          <p:cNvSpPr/>
          <p:nvPr/>
        </p:nvSpPr>
        <p:spPr>
          <a:xfrm>
            <a:off x="6451926" y="3312549"/>
            <a:ext cx="506366" cy="506366"/>
          </a:xfrm>
          <a:prstGeom prst="ellipse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AF541E-7F3D-4957-AEC0-0DB2006DC777}"/>
              </a:ext>
            </a:extLst>
          </p:cNvPr>
          <p:cNvSpPr txBox="1"/>
          <p:nvPr/>
        </p:nvSpPr>
        <p:spPr>
          <a:xfrm>
            <a:off x="7315207" y="2434261"/>
            <a:ext cx="339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application is named “Product Look App” and uses python and CNN model as primary tools. 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2609F38-55C3-48BE-9585-EACC214EE9E9}"/>
              </a:ext>
            </a:extLst>
          </p:cNvPr>
          <p:cNvSpPr txBox="1"/>
          <p:nvPr/>
        </p:nvSpPr>
        <p:spPr>
          <a:xfrm>
            <a:off x="7315207" y="3274285"/>
            <a:ext cx="33977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Overfitting is the major challenge faced during implementation. Followed by RAM and storage size restrictions.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1B65384B-7AE0-4219-9EB0-921B7E545AC8}"/>
              </a:ext>
            </a:extLst>
          </p:cNvPr>
          <p:cNvSpPr/>
          <p:nvPr/>
        </p:nvSpPr>
        <p:spPr>
          <a:xfrm>
            <a:off x="6451926" y="4109688"/>
            <a:ext cx="506366" cy="506366"/>
          </a:xfrm>
          <a:prstGeom prst="ellipse">
            <a:avLst/>
          </a:prstGeom>
          <a:solidFill>
            <a:srgbClr val="C495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4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4DAB5D3-0B4B-41EF-B5E5-9FCB7BBE4C91}"/>
              </a:ext>
            </a:extLst>
          </p:cNvPr>
          <p:cNvSpPr txBox="1"/>
          <p:nvPr/>
        </p:nvSpPr>
        <p:spPr>
          <a:xfrm>
            <a:off x="7315207" y="4039705"/>
            <a:ext cx="32127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UI was created using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Streamlit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 web framework and runs in Azure public cloud through port 8501.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DFB8F1B3-8320-48AE-872A-96B78457EC8E}"/>
              </a:ext>
            </a:extLst>
          </p:cNvPr>
          <p:cNvSpPr/>
          <p:nvPr/>
        </p:nvSpPr>
        <p:spPr>
          <a:xfrm>
            <a:off x="6451926" y="4947888"/>
            <a:ext cx="506366" cy="506366"/>
          </a:xfrm>
          <a:prstGeom prst="ellipse">
            <a:avLst/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</a:t>
            </a:r>
            <a:endParaRPr kumimoji="0" lang="en-US" sz="1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C366B0-C0FF-4578-991F-436E998F3042}"/>
              </a:ext>
            </a:extLst>
          </p:cNvPr>
          <p:cNvSpPr txBox="1"/>
          <p:nvPr/>
        </p:nvSpPr>
        <p:spPr>
          <a:xfrm>
            <a:off x="7315207" y="4947888"/>
            <a:ext cx="33977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The application was </a:t>
            </a:r>
            <a:r>
              <a:rPr lang="en-US" sz="1200" dirty="0">
                <a:solidFill>
                  <a:srgbClr val="FFFFFF"/>
                </a:solidFill>
                <a:latin typeface="Open Sans" panose="020B0606030504020204" pitchFamily="34" charset="0"/>
              </a:rPr>
              <a:t>D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ockerized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 and image was uploaded to docker hub for public use.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06F597A-E7CB-432A-8E87-0CAB1291C081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864345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0FD27EE-49E9-4EBB-B45D-153C1E350799}"/>
              </a:ext>
            </a:extLst>
          </p:cNvPr>
          <p:cNvGrpSpPr/>
          <p:nvPr/>
        </p:nvGrpSpPr>
        <p:grpSpPr>
          <a:xfrm>
            <a:off x="-869982" y="796943"/>
            <a:ext cx="5041183" cy="1041149"/>
            <a:chOff x="-869982" y="796943"/>
            <a:chExt cx="5041183" cy="1041149"/>
          </a:xfrm>
        </p:grpSpPr>
        <p:sp>
          <p:nvSpPr>
            <p:cNvPr id="92" name="Rectangle 7">
              <a:extLst>
                <a:ext uri="{FF2B5EF4-FFF2-40B4-BE49-F238E27FC236}">
                  <a16:creationId xmlns:a16="http://schemas.microsoft.com/office/drawing/2014/main" id="{B8FF3C5A-FE42-4E03-BBF2-13F369A17B60}"/>
                </a:ext>
              </a:extLst>
            </p:cNvPr>
            <p:cNvSpPr/>
            <p:nvPr/>
          </p:nvSpPr>
          <p:spPr>
            <a:xfrm rot="13606592">
              <a:off x="1376333" y="-994240"/>
              <a:ext cx="548554" cy="5041183"/>
            </a:xfrm>
            <a:custGeom>
              <a:avLst/>
              <a:gdLst>
                <a:gd name="connsiteX0" fmla="*/ 0 w 539015"/>
                <a:gd name="connsiteY0" fmla="*/ 0 h 5903259"/>
                <a:gd name="connsiteX1" fmla="*/ 539015 w 539015"/>
                <a:gd name="connsiteY1" fmla="*/ 0 h 5903259"/>
                <a:gd name="connsiteX2" fmla="*/ 539015 w 539015"/>
                <a:gd name="connsiteY2" fmla="*/ 5903259 h 5903259"/>
                <a:gd name="connsiteX3" fmla="*/ 0 w 539015"/>
                <a:gd name="connsiteY3" fmla="*/ 5903259 h 5903259"/>
                <a:gd name="connsiteX4" fmla="*/ 0 w 539015"/>
                <a:gd name="connsiteY4" fmla="*/ 0 h 5903259"/>
                <a:gd name="connsiteX0" fmla="*/ 0 w 548554"/>
                <a:gd name="connsiteY0" fmla="*/ 0 h 6392775"/>
                <a:gd name="connsiteX1" fmla="*/ 548554 w 548554"/>
                <a:gd name="connsiteY1" fmla="*/ 489516 h 6392775"/>
                <a:gd name="connsiteX2" fmla="*/ 548554 w 548554"/>
                <a:gd name="connsiteY2" fmla="*/ 6392775 h 6392775"/>
                <a:gd name="connsiteX3" fmla="*/ 9539 w 548554"/>
                <a:gd name="connsiteY3" fmla="*/ 6392775 h 6392775"/>
                <a:gd name="connsiteX4" fmla="*/ 0 w 548554"/>
                <a:gd name="connsiteY4" fmla="*/ 0 h 6392775"/>
                <a:gd name="connsiteX0" fmla="*/ 0 w 548554"/>
                <a:gd name="connsiteY0" fmla="*/ 0 h 6392775"/>
                <a:gd name="connsiteX1" fmla="*/ 548554 w 548554"/>
                <a:gd name="connsiteY1" fmla="*/ 489516 h 6392775"/>
                <a:gd name="connsiteX2" fmla="*/ 540729 w 548554"/>
                <a:gd name="connsiteY2" fmla="*/ 4792891 h 6392775"/>
                <a:gd name="connsiteX3" fmla="*/ 9539 w 548554"/>
                <a:gd name="connsiteY3" fmla="*/ 6392775 h 6392775"/>
                <a:gd name="connsiteX4" fmla="*/ 0 w 548554"/>
                <a:gd name="connsiteY4" fmla="*/ 0 h 6392775"/>
                <a:gd name="connsiteX0" fmla="*/ 0 w 548554"/>
                <a:gd name="connsiteY0" fmla="*/ 0 h 5370184"/>
                <a:gd name="connsiteX1" fmla="*/ 548554 w 548554"/>
                <a:gd name="connsiteY1" fmla="*/ 489516 h 5370184"/>
                <a:gd name="connsiteX2" fmla="*/ 540729 w 548554"/>
                <a:gd name="connsiteY2" fmla="*/ 4792891 h 5370184"/>
                <a:gd name="connsiteX3" fmla="*/ 8639 w 548554"/>
                <a:gd name="connsiteY3" fmla="*/ 5370184 h 5370184"/>
                <a:gd name="connsiteX4" fmla="*/ 0 w 548554"/>
                <a:gd name="connsiteY4" fmla="*/ 0 h 5370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8554" h="5370184">
                  <a:moveTo>
                    <a:pt x="0" y="0"/>
                  </a:moveTo>
                  <a:lnTo>
                    <a:pt x="548554" y="489516"/>
                  </a:lnTo>
                  <a:cubicBezTo>
                    <a:pt x="545946" y="1923974"/>
                    <a:pt x="543337" y="3358433"/>
                    <a:pt x="540729" y="4792891"/>
                  </a:cubicBezTo>
                  <a:lnTo>
                    <a:pt x="8639" y="5370184"/>
                  </a:lnTo>
                  <a:cubicBezTo>
                    <a:pt x="5459" y="3239259"/>
                    <a:pt x="3180" y="213092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3" name="Rectangle 8">
              <a:extLst>
                <a:ext uri="{FF2B5EF4-FFF2-40B4-BE49-F238E27FC236}">
                  <a16:creationId xmlns:a16="http://schemas.microsoft.com/office/drawing/2014/main" id="{E6AB9E09-3939-4DA1-A968-60A2FC696C3A}"/>
                </a:ext>
              </a:extLst>
            </p:cNvPr>
            <p:cNvSpPr/>
            <p:nvPr/>
          </p:nvSpPr>
          <p:spPr>
            <a:xfrm rot="13606592">
              <a:off x="914393" y="-801619"/>
              <a:ext cx="530340" cy="3727464"/>
            </a:xfrm>
            <a:custGeom>
              <a:avLst/>
              <a:gdLst>
                <a:gd name="connsiteX0" fmla="*/ 0 w 539015"/>
                <a:gd name="connsiteY0" fmla="*/ 0 h 5903259"/>
                <a:gd name="connsiteX1" fmla="*/ 539015 w 539015"/>
                <a:gd name="connsiteY1" fmla="*/ 0 h 5903259"/>
                <a:gd name="connsiteX2" fmla="*/ 539015 w 539015"/>
                <a:gd name="connsiteY2" fmla="*/ 5903259 h 5903259"/>
                <a:gd name="connsiteX3" fmla="*/ 0 w 539015"/>
                <a:gd name="connsiteY3" fmla="*/ 5903259 h 5903259"/>
                <a:gd name="connsiteX4" fmla="*/ 0 w 539015"/>
                <a:gd name="connsiteY4" fmla="*/ 0 h 5903259"/>
                <a:gd name="connsiteX0" fmla="*/ 14223 w 539015"/>
                <a:gd name="connsiteY0" fmla="*/ 0 h 6365424"/>
                <a:gd name="connsiteX1" fmla="*/ 539015 w 539015"/>
                <a:gd name="connsiteY1" fmla="*/ 462165 h 6365424"/>
                <a:gd name="connsiteX2" fmla="*/ 539015 w 539015"/>
                <a:gd name="connsiteY2" fmla="*/ 6365424 h 6365424"/>
                <a:gd name="connsiteX3" fmla="*/ 0 w 539015"/>
                <a:gd name="connsiteY3" fmla="*/ 6365424 h 6365424"/>
                <a:gd name="connsiteX4" fmla="*/ 14223 w 539015"/>
                <a:gd name="connsiteY4" fmla="*/ 0 h 6365424"/>
                <a:gd name="connsiteX0" fmla="*/ 20423 w 539015"/>
                <a:gd name="connsiteY0" fmla="*/ 0 h 6376953"/>
                <a:gd name="connsiteX1" fmla="*/ 539015 w 539015"/>
                <a:gd name="connsiteY1" fmla="*/ 473694 h 6376953"/>
                <a:gd name="connsiteX2" fmla="*/ 539015 w 539015"/>
                <a:gd name="connsiteY2" fmla="*/ 6376953 h 6376953"/>
                <a:gd name="connsiteX3" fmla="*/ 0 w 539015"/>
                <a:gd name="connsiteY3" fmla="*/ 6376953 h 6376953"/>
                <a:gd name="connsiteX4" fmla="*/ 20423 w 539015"/>
                <a:gd name="connsiteY4" fmla="*/ 0 h 6376953"/>
                <a:gd name="connsiteX0" fmla="*/ 11748 w 530340"/>
                <a:gd name="connsiteY0" fmla="*/ 0 h 6376953"/>
                <a:gd name="connsiteX1" fmla="*/ 530340 w 530340"/>
                <a:gd name="connsiteY1" fmla="*/ 473694 h 6376953"/>
                <a:gd name="connsiteX2" fmla="*/ 530340 w 530340"/>
                <a:gd name="connsiteY2" fmla="*/ 6376953 h 6376953"/>
                <a:gd name="connsiteX3" fmla="*/ 0 w 530340"/>
                <a:gd name="connsiteY3" fmla="*/ 4315546 h 6376953"/>
                <a:gd name="connsiteX4" fmla="*/ 11748 w 530340"/>
                <a:gd name="connsiteY4" fmla="*/ 0 h 6376953"/>
                <a:gd name="connsiteX0" fmla="*/ 11748 w 530340"/>
                <a:gd name="connsiteY0" fmla="*/ 0 h 4315546"/>
                <a:gd name="connsiteX1" fmla="*/ 530340 w 530340"/>
                <a:gd name="connsiteY1" fmla="*/ 473694 h 4315546"/>
                <a:gd name="connsiteX2" fmla="*/ 524835 w 530340"/>
                <a:gd name="connsiteY2" fmla="*/ 3727355 h 4315546"/>
                <a:gd name="connsiteX3" fmla="*/ 0 w 530340"/>
                <a:gd name="connsiteY3" fmla="*/ 4315546 h 4315546"/>
                <a:gd name="connsiteX4" fmla="*/ 11748 w 530340"/>
                <a:gd name="connsiteY4" fmla="*/ 0 h 4315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0340" h="4315546">
                  <a:moveTo>
                    <a:pt x="11748" y="0"/>
                  </a:moveTo>
                  <a:lnTo>
                    <a:pt x="530340" y="473694"/>
                  </a:lnTo>
                  <a:lnTo>
                    <a:pt x="524835" y="3727355"/>
                  </a:lnTo>
                  <a:lnTo>
                    <a:pt x="0" y="4315546"/>
                  </a:lnTo>
                  <a:cubicBezTo>
                    <a:pt x="6808" y="2189895"/>
                    <a:pt x="4940" y="2125651"/>
                    <a:pt x="1174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50FE0044-D6C1-4009-B167-C7C676770999}"/>
                </a:ext>
              </a:extLst>
            </p:cNvPr>
            <p:cNvSpPr txBox="1"/>
            <p:nvPr/>
          </p:nvSpPr>
          <p:spPr>
            <a:xfrm rot="19010477">
              <a:off x="97448" y="925960"/>
              <a:ext cx="1981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PROJECT</a:t>
              </a:r>
            </a:p>
          </p:txBody>
        </p:sp>
        <p:sp>
          <p:nvSpPr>
            <p:cNvPr id="95" name="TextBox 94">
              <a:extLst>
                <a:ext uri="{FF2B5EF4-FFF2-40B4-BE49-F238E27FC236}">
                  <a16:creationId xmlns:a16="http://schemas.microsoft.com/office/drawing/2014/main" id="{1FE37ADA-00BA-4508-B5D9-24D2D560E873}"/>
                </a:ext>
              </a:extLst>
            </p:cNvPr>
            <p:cNvSpPr txBox="1"/>
            <p:nvPr/>
          </p:nvSpPr>
          <p:spPr>
            <a:xfrm rot="19010477">
              <a:off x="540008" y="1437982"/>
              <a:ext cx="1981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JOURNEY</a:t>
              </a:r>
            </a:p>
          </p:txBody>
        </p:sp>
      </p:grpSp>
      <p:sp>
        <p:nvSpPr>
          <p:cNvPr id="153" name="Oval 152">
            <a:extLst>
              <a:ext uri="{FF2B5EF4-FFF2-40B4-BE49-F238E27FC236}">
                <a16:creationId xmlns:a16="http://schemas.microsoft.com/office/drawing/2014/main" id="{73FF79DE-8EB6-41E6-AC5B-0847666AE4F1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083115-E4C9-4239-AF66-2B57BB3DE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1720" y="361102"/>
            <a:ext cx="10419119" cy="6244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20191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BC8B0C-F143-4D23-AD7A-C108BE94A296}"/>
              </a:ext>
            </a:extLst>
          </p:cNvPr>
          <p:cNvSpPr txBox="1"/>
          <p:nvPr/>
        </p:nvSpPr>
        <p:spPr>
          <a:xfrm>
            <a:off x="2469173" y="2011032"/>
            <a:ext cx="7253654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PH" sz="50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YOU!</a:t>
            </a:r>
          </a:p>
          <a:p>
            <a:pPr algn="ctr"/>
            <a:r>
              <a:rPr lang="en-PH" sz="35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Any questions?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F72281-9C72-465A-B88B-5327DD91D60D}"/>
              </a:ext>
            </a:extLst>
          </p:cNvPr>
          <p:cNvSpPr/>
          <p:nvPr/>
        </p:nvSpPr>
        <p:spPr>
          <a:xfrm>
            <a:off x="5120656" y="3612682"/>
            <a:ext cx="2093735" cy="76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32517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PROBLEM STATEMENT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1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1BBA4818-EC60-4E6F-AA4D-A40620533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8834" y="1890505"/>
            <a:ext cx="5378142" cy="167048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FB2ECD9A-D29D-419F-9829-C83029021DC0}"/>
              </a:ext>
            </a:extLst>
          </p:cNvPr>
          <p:cNvSpPr txBox="1"/>
          <p:nvPr/>
        </p:nvSpPr>
        <p:spPr>
          <a:xfrm>
            <a:off x="3402828" y="4093695"/>
            <a:ext cx="514350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Canadian Tire is a Canadian retail company that sells various products – from automotive to household supplies, tools, hardware and a lot more.</a:t>
            </a:r>
            <a:endParaRPr lang="en-US" sz="1300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b="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Their website has conventional search methods that need to be modernized for </a:t>
            </a:r>
            <a:r>
              <a:rPr lang="en-US" sz="1300" b="1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enhanced customer experience.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US" sz="1300" b="1" dirty="0">
              <a:solidFill>
                <a:schemeClr val="bg1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300" i="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Often, consumers forget, or are not familiar about the name of the product they are looking for.</a:t>
            </a:r>
          </a:p>
          <a:p>
            <a:pPr algn="l"/>
            <a:endParaRPr lang="en-US" sz="1300" b="0" i="0" dirty="0">
              <a:solidFill>
                <a:schemeClr val="bg1"/>
              </a:solidFill>
              <a:effectLst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92A6E7-D007-4A1F-9173-A95425576254}"/>
              </a:ext>
            </a:extLst>
          </p:cNvPr>
          <p:cNvSpPr txBox="1"/>
          <p:nvPr/>
        </p:nvSpPr>
        <p:spPr>
          <a:xfrm>
            <a:off x="6409593" y="2347545"/>
            <a:ext cx="17848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PH" sz="1200" b="1" dirty="0">
                <a:solidFill>
                  <a:srgbClr val="FF0000"/>
                </a:solidFill>
              </a:rPr>
              <a:t>I don’t know its name </a:t>
            </a:r>
          </a:p>
        </p:txBody>
      </p:sp>
      <p:pic>
        <p:nvPicPr>
          <p:cNvPr id="4" name="Graphic 3" descr="Sad face outline with solid fill">
            <a:extLst>
              <a:ext uri="{FF2B5EF4-FFF2-40B4-BE49-F238E27FC236}">
                <a16:creationId xmlns:a16="http://schemas.microsoft.com/office/drawing/2014/main" id="{C5C375DC-2D9B-4D14-BD38-ACD03E4E87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96957" y="2384866"/>
            <a:ext cx="202355" cy="202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46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258372" y="468597"/>
            <a:ext cx="80539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SOLUTION: PRODUCT LOOK APP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2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46A751F-C420-4F5E-AD10-90383A9846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8461" y="1408566"/>
            <a:ext cx="9053804" cy="404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185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DATA COLLECTION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0877DDC-4409-47B9-9128-0C38930DA68C}"/>
              </a:ext>
            </a:extLst>
          </p:cNvPr>
          <p:cNvSpPr txBox="1"/>
          <p:nvPr/>
        </p:nvSpPr>
        <p:spPr>
          <a:xfrm>
            <a:off x="1697569" y="2345408"/>
            <a:ext cx="21557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PH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Images that were used to </a:t>
            </a:r>
            <a:r>
              <a:rPr lang="en-PH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 the CNN model was scraped from Canadian Tire website.  </a:t>
            </a:r>
            <a:endParaRPr kumimoji="0" lang="en-GB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7FFB8B-046C-42E6-8DAC-F3D090B92E10}"/>
              </a:ext>
            </a:extLst>
          </p:cNvPr>
          <p:cNvSpPr/>
          <p:nvPr/>
        </p:nvSpPr>
        <p:spPr>
          <a:xfrm>
            <a:off x="1728598" y="2214705"/>
            <a:ext cx="2093735" cy="76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4AB86E-89A1-4BC3-B4C5-774D3F6FEB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3783" y="1871429"/>
            <a:ext cx="3444433" cy="3793595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92CDBD2D-6529-43DF-A322-573F589C5D9C}"/>
              </a:ext>
            </a:extLst>
          </p:cNvPr>
          <p:cNvSpPr txBox="1"/>
          <p:nvPr/>
        </p:nvSpPr>
        <p:spPr>
          <a:xfrm>
            <a:off x="1728598" y="1871429"/>
            <a:ext cx="20937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CANADIAN TIRE 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567DF08-6755-44B5-A243-C8AEB94DE4AD}"/>
              </a:ext>
            </a:extLst>
          </p:cNvPr>
          <p:cNvSpPr txBox="1"/>
          <p:nvPr/>
        </p:nvSpPr>
        <p:spPr>
          <a:xfrm>
            <a:off x="1728598" y="4179376"/>
            <a:ext cx="21557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Selenium </a:t>
            </a:r>
            <a:r>
              <a:rPr lang="en-US" sz="1300" dirty="0" err="1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webdriver</a:t>
            </a:r>
            <a:r>
              <a:rPr lang="en-US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module functions as navigator to a page given by the URL. 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C40CF40-D77A-42FD-AA4C-C9747C3018BF}"/>
              </a:ext>
            </a:extLst>
          </p:cNvPr>
          <p:cNvSpPr/>
          <p:nvPr/>
        </p:nvSpPr>
        <p:spPr>
          <a:xfrm>
            <a:off x="1759627" y="4048673"/>
            <a:ext cx="2093735" cy="762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B20A960-1B42-407E-B541-6A4215EDFAFB}"/>
              </a:ext>
            </a:extLst>
          </p:cNvPr>
          <p:cNvSpPr txBox="1"/>
          <p:nvPr/>
        </p:nvSpPr>
        <p:spPr>
          <a:xfrm>
            <a:off x="1759627" y="3705397"/>
            <a:ext cx="20937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SELENIUM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FFB987D-4EDF-4D19-8B45-D286FA4563C3}"/>
              </a:ext>
            </a:extLst>
          </p:cNvPr>
          <p:cNvSpPr txBox="1"/>
          <p:nvPr/>
        </p:nvSpPr>
        <p:spPr>
          <a:xfrm>
            <a:off x="8307611" y="2345408"/>
            <a:ext cx="21557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Beautiful Soup was used in scraping product images</a:t>
            </a:r>
            <a:r>
              <a:rPr lang="en-US" sz="13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en-US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and URLs from Canadian Tire website. </a:t>
            </a:r>
            <a:endParaRPr kumimoji="0" lang="en-GB" sz="13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16A84A6-6A54-4FC4-AF5F-4E4435BFE0AB}"/>
              </a:ext>
            </a:extLst>
          </p:cNvPr>
          <p:cNvSpPr/>
          <p:nvPr/>
        </p:nvSpPr>
        <p:spPr>
          <a:xfrm>
            <a:off x="8338640" y="2214705"/>
            <a:ext cx="2093735" cy="76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2D5E1A-6636-46D2-987E-E4A7F80C5034}"/>
              </a:ext>
            </a:extLst>
          </p:cNvPr>
          <p:cNvSpPr txBox="1"/>
          <p:nvPr/>
        </p:nvSpPr>
        <p:spPr>
          <a:xfrm>
            <a:off x="8338640" y="1871429"/>
            <a:ext cx="20937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</a:rPr>
              <a:t>BEAUTIFUL SOUP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0B1BA3E7-711B-408D-9261-F601A2F48C0B}"/>
              </a:ext>
            </a:extLst>
          </p:cNvPr>
          <p:cNvSpPr txBox="1"/>
          <p:nvPr/>
        </p:nvSpPr>
        <p:spPr>
          <a:xfrm>
            <a:off x="8338640" y="4179376"/>
            <a:ext cx="2155791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dirty="0">
                <a:solidFill>
                  <a:schemeClr val="bg1"/>
                </a:solidFill>
                <a:effectLst/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Python codes for each five sections were created separately to extract samples.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2A71B9B9-8BD1-479C-98E8-CAD847DB461A}"/>
              </a:ext>
            </a:extLst>
          </p:cNvPr>
          <p:cNvSpPr/>
          <p:nvPr/>
        </p:nvSpPr>
        <p:spPr>
          <a:xfrm>
            <a:off x="8369669" y="4048673"/>
            <a:ext cx="2093735" cy="76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1DD3007-C0E2-4614-B356-892594155B84}"/>
              </a:ext>
            </a:extLst>
          </p:cNvPr>
          <p:cNvSpPr txBox="1"/>
          <p:nvPr/>
        </p:nvSpPr>
        <p:spPr>
          <a:xfrm>
            <a:off x="8369669" y="3705397"/>
            <a:ext cx="20937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500" dirty="0">
                <a:solidFill>
                  <a:srgbClr val="FFFFFF"/>
                </a:solidFill>
                <a:latin typeface="Open Sans" panose="020B0606030504020204" pitchFamily="34" charset="0"/>
              </a:rPr>
              <a:t>PYTHON</a:t>
            </a:r>
            <a:endParaRPr kumimoji="0" lang="en-GB" sz="15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12399424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DATA PRE-PROCESSING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 dirty="0">
                <a:solidFill>
                  <a:srgbClr val="FFFFFF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4</a:t>
            </a:r>
            <a:endParaRPr kumimoji="0" lang="en-GB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15A557F-5CEC-4D82-8C20-3C8C4BA28AAB}"/>
              </a:ext>
            </a:extLst>
          </p:cNvPr>
          <p:cNvSpPr txBox="1"/>
          <p:nvPr/>
        </p:nvSpPr>
        <p:spPr>
          <a:xfrm>
            <a:off x="3074781" y="2056913"/>
            <a:ext cx="2093735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TRAIN DATASET</a:t>
            </a:r>
            <a:endParaRPr kumimoji="0" lang="en-GB" sz="15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871A76B-6482-4A60-94F8-290CD342E679}"/>
              </a:ext>
            </a:extLst>
          </p:cNvPr>
          <p:cNvGrpSpPr/>
          <p:nvPr/>
        </p:nvGrpSpPr>
        <p:grpSpPr>
          <a:xfrm>
            <a:off x="1955826" y="5169389"/>
            <a:ext cx="4252768" cy="420553"/>
            <a:chOff x="1955826" y="5169389"/>
            <a:chExt cx="4252768" cy="420553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EFBC25A-1429-4A20-B1D5-F90A4FE00445}"/>
                </a:ext>
              </a:extLst>
            </p:cNvPr>
            <p:cNvSpPr/>
            <p:nvPr/>
          </p:nvSpPr>
          <p:spPr>
            <a:xfrm>
              <a:off x="2913465" y="5169389"/>
              <a:ext cx="899341" cy="185057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AUTOMOTIVE</a:t>
              </a:r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FDF4B172-FE54-4648-A77A-3CC3CDDECB63}"/>
                </a:ext>
              </a:extLst>
            </p:cNvPr>
            <p:cNvSpPr/>
            <p:nvPr/>
          </p:nvSpPr>
          <p:spPr>
            <a:xfrm>
              <a:off x="3845600" y="5169389"/>
              <a:ext cx="1235392" cy="185057"/>
            </a:xfrm>
            <a:prstGeom prst="rect">
              <a:avLst/>
            </a:prstGeom>
            <a:solidFill>
              <a:schemeClr val="accent5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TOOLS &amp; HARDWARE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ABBA4D8-D30E-459C-9E3C-AD000C718D11}"/>
                </a:ext>
              </a:extLst>
            </p:cNvPr>
            <p:cNvSpPr/>
            <p:nvPr/>
          </p:nvSpPr>
          <p:spPr>
            <a:xfrm>
              <a:off x="5113786" y="5169389"/>
              <a:ext cx="1094808" cy="189365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HOME &amp; PETS</a:t>
              </a:r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9C5D11F4-AA7A-4048-B5B7-FD0B81CA76A9}"/>
                </a:ext>
              </a:extLst>
            </p:cNvPr>
            <p:cNvSpPr/>
            <p:nvPr/>
          </p:nvSpPr>
          <p:spPr>
            <a:xfrm>
              <a:off x="2913464" y="5400577"/>
              <a:ext cx="1629555" cy="189365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SPORTS &amp; RECREATION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51278A3-0AC8-427B-9DA2-30D0E37BE8E4}"/>
                </a:ext>
              </a:extLst>
            </p:cNvPr>
            <p:cNvSpPr/>
            <p:nvPr/>
          </p:nvSpPr>
          <p:spPr>
            <a:xfrm>
              <a:off x="4579039" y="5400576"/>
              <a:ext cx="1629555" cy="189365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PH" sz="8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OUTDOOR LIVING</a:t>
              </a:r>
            </a:p>
          </p:txBody>
        </p:sp>
        <p:sp>
          <p:nvSpPr>
            <p:cNvPr id="11" name="Arrow: Pentagon 10">
              <a:extLst>
                <a:ext uri="{FF2B5EF4-FFF2-40B4-BE49-F238E27FC236}">
                  <a16:creationId xmlns:a16="http://schemas.microsoft.com/office/drawing/2014/main" id="{86410E58-DB8D-4262-A725-913068B1375A}"/>
                </a:ext>
              </a:extLst>
            </p:cNvPr>
            <p:cNvSpPr/>
            <p:nvPr/>
          </p:nvSpPr>
          <p:spPr>
            <a:xfrm rot="10800000">
              <a:off x="1955826" y="5169389"/>
              <a:ext cx="899341" cy="412261"/>
            </a:xfrm>
            <a:prstGeom prst="homePlate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PH" sz="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9C6E51A-1A7E-46AB-A745-7505F7D78B2F}"/>
                </a:ext>
              </a:extLst>
            </p:cNvPr>
            <p:cNvSpPr txBox="1"/>
            <p:nvPr/>
          </p:nvSpPr>
          <p:spPr>
            <a:xfrm>
              <a:off x="2076450" y="5292268"/>
              <a:ext cx="99833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PH" sz="8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CATEGORIES</a:t>
              </a:r>
            </a:p>
          </p:txBody>
        </p:sp>
      </p:grpSp>
      <p:pic>
        <p:nvPicPr>
          <p:cNvPr id="17" name="Picture 16">
            <a:extLst>
              <a:ext uri="{FF2B5EF4-FFF2-40B4-BE49-F238E27FC236}">
                <a16:creationId xmlns:a16="http://schemas.microsoft.com/office/drawing/2014/main" id="{841C05E9-7457-48F9-A8B4-C402349D4F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373" y="1874628"/>
            <a:ext cx="8387352" cy="3785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640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CNN MODEL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5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90728D0-BC07-4D96-AB0E-038ED7A68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141" y="1902821"/>
            <a:ext cx="9793717" cy="359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992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CNN MODEL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61C953-2432-40DF-AF71-6079A43E1BE6}"/>
              </a:ext>
            </a:extLst>
          </p:cNvPr>
          <p:cNvSpPr/>
          <p:nvPr/>
        </p:nvSpPr>
        <p:spPr>
          <a:xfrm>
            <a:off x="1211754" y="1683802"/>
            <a:ext cx="4759325" cy="167444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6DB2A19-FEE2-4C4B-954F-A50D13932C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8" t="7858" r="2515" b="13571"/>
          <a:stretch/>
        </p:blipFill>
        <p:spPr bwMode="auto">
          <a:xfrm>
            <a:off x="1307006" y="1808634"/>
            <a:ext cx="2185584" cy="143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49ED94B3-0378-49AB-A362-897AA906A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7" t="2195" r="-1" b="2968"/>
          <a:stretch/>
        </p:blipFill>
        <p:spPr>
          <a:xfrm>
            <a:off x="3587060" y="1832446"/>
            <a:ext cx="2272086" cy="1411496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D04315F6-3957-467E-8D2D-80AB4CAF9BE5}"/>
              </a:ext>
            </a:extLst>
          </p:cNvPr>
          <p:cNvSpPr txBox="1"/>
          <p:nvPr/>
        </p:nvSpPr>
        <p:spPr>
          <a:xfrm>
            <a:off x="4162132" y="2758167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88%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5824127-578D-4203-9DAD-022A4FB526CE}"/>
              </a:ext>
            </a:extLst>
          </p:cNvPr>
          <p:cNvSpPr/>
          <p:nvPr/>
        </p:nvSpPr>
        <p:spPr>
          <a:xfrm>
            <a:off x="6189635" y="1683802"/>
            <a:ext cx="4759325" cy="166857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FBC0D06-2FCF-410B-A1B5-D01F253D2090}"/>
              </a:ext>
            </a:extLst>
          </p:cNvPr>
          <p:cNvSpPr/>
          <p:nvPr/>
        </p:nvSpPr>
        <p:spPr>
          <a:xfrm>
            <a:off x="1232494" y="4101798"/>
            <a:ext cx="4759325" cy="166721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400EF60F-38B5-4089-9C29-D67B9ACB3E8A}"/>
              </a:ext>
            </a:extLst>
          </p:cNvPr>
          <p:cNvSpPr/>
          <p:nvPr/>
        </p:nvSpPr>
        <p:spPr>
          <a:xfrm>
            <a:off x="6189635" y="4101797"/>
            <a:ext cx="4759325" cy="166857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E1BA9300-944E-42F2-AC6F-47762409D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307" y="1831016"/>
            <a:ext cx="2157807" cy="1384253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39372A7-6E97-4942-999E-31DE41EEE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514" y="1826582"/>
            <a:ext cx="2237155" cy="1384254"/>
          </a:xfrm>
          <a:prstGeom prst="rect">
            <a:avLst/>
          </a:prstGeom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C3080DC9-04F5-4CCF-B6E4-531F49008EE2}"/>
              </a:ext>
            </a:extLst>
          </p:cNvPr>
          <p:cNvSpPr txBox="1"/>
          <p:nvPr/>
        </p:nvSpPr>
        <p:spPr>
          <a:xfrm>
            <a:off x="9160565" y="2752303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86%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876CFBF8-49EA-4E8B-8469-B797537671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9715" y="4248046"/>
            <a:ext cx="2183615" cy="1411496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23036B96-B347-4926-8899-8684D7B005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6745" y="4248046"/>
            <a:ext cx="2243141" cy="1411496"/>
          </a:xfrm>
          <a:prstGeom prst="rect">
            <a:avLst/>
          </a:prstGeom>
        </p:spPr>
      </p:pic>
      <p:sp>
        <p:nvSpPr>
          <p:cNvPr id="188" name="TextBox 187">
            <a:extLst>
              <a:ext uri="{FF2B5EF4-FFF2-40B4-BE49-F238E27FC236}">
                <a16:creationId xmlns:a16="http://schemas.microsoft.com/office/drawing/2014/main" id="{D265E775-84EA-4E0A-AF19-20A523D27473}"/>
              </a:ext>
            </a:extLst>
          </p:cNvPr>
          <p:cNvSpPr txBox="1"/>
          <p:nvPr/>
        </p:nvSpPr>
        <p:spPr>
          <a:xfrm>
            <a:off x="4144281" y="5193090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88%</a:t>
            </a:r>
          </a:p>
        </p:txBody>
      </p:sp>
      <p:pic>
        <p:nvPicPr>
          <p:cNvPr id="1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47E7C43-0730-448C-B99E-C876DC1A82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2664" y="4244578"/>
            <a:ext cx="2157807" cy="1411496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7F729A2C-38C6-4A79-A900-2D51D1921C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89851" y="4242529"/>
            <a:ext cx="2247337" cy="1411496"/>
          </a:xfrm>
          <a:prstGeom prst="rect">
            <a:avLst/>
          </a:prstGeom>
        </p:spPr>
      </p:pic>
      <p:sp>
        <p:nvSpPr>
          <p:cNvPr id="216" name="TextBox 215">
            <a:extLst>
              <a:ext uri="{FF2B5EF4-FFF2-40B4-BE49-F238E27FC236}">
                <a16:creationId xmlns:a16="http://schemas.microsoft.com/office/drawing/2014/main" id="{7DA36B58-B09E-4E39-9536-6660A0F0599C}"/>
              </a:ext>
            </a:extLst>
          </p:cNvPr>
          <p:cNvSpPr txBox="1"/>
          <p:nvPr/>
        </p:nvSpPr>
        <p:spPr>
          <a:xfrm>
            <a:off x="9164922" y="5189621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89%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100FA9-5AF4-45EC-AE6D-440CDBD76E56}"/>
              </a:ext>
            </a:extLst>
          </p:cNvPr>
          <p:cNvSpPr/>
          <p:nvPr/>
        </p:nvSpPr>
        <p:spPr>
          <a:xfrm>
            <a:off x="1211049" y="3555362"/>
            <a:ext cx="336196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3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VAL ACCURACY: 87% </a:t>
            </a: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EB033BC6-1E6C-4A2E-861A-C4A13BA69547}"/>
              </a:ext>
            </a:extLst>
          </p:cNvPr>
          <p:cNvSpPr/>
          <p:nvPr/>
        </p:nvSpPr>
        <p:spPr>
          <a:xfrm>
            <a:off x="4627917" y="3555362"/>
            <a:ext cx="3133597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4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86% </a:t>
            </a: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C8DE5A7C-73BC-4785-A3D1-8DFB0BFF37E1}"/>
              </a:ext>
            </a:extLst>
          </p:cNvPr>
          <p:cNvSpPr/>
          <p:nvPr/>
        </p:nvSpPr>
        <p:spPr>
          <a:xfrm>
            <a:off x="7815363" y="3555362"/>
            <a:ext cx="3133597" cy="33350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5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VAL ACCURACY: 87% 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9794F6B9-24CD-46BE-A62B-8FF9898A5083}"/>
              </a:ext>
            </a:extLst>
          </p:cNvPr>
          <p:cNvSpPr txBox="1"/>
          <p:nvPr/>
        </p:nvSpPr>
        <p:spPr>
          <a:xfrm>
            <a:off x="2273273" y="4346200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6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4D9781E1-C3A0-40C9-B4C5-67C5EDABAA8F}"/>
              </a:ext>
            </a:extLst>
          </p:cNvPr>
          <p:cNvSpPr txBox="1"/>
          <p:nvPr/>
        </p:nvSpPr>
        <p:spPr>
          <a:xfrm>
            <a:off x="7258779" y="4305558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7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7E0BC32F-730C-4280-A4B8-2A7A292F2532}"/>
              </a:ext>
            </a:extLst>
          </p:cNvPr>
          <p:cNvSpPr txBox="1"/>
          <p:nvPr/>
        </p:nvSpPr>
        <p:spPr>
          <a:xfrm>
            <a:off x="2235248" y="1892651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1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15177B83-11F0-41E3-80F6-3E1080322124}"/>
              </a:ext>
            </a:extLst>
          </p:cNvPr>
          <p:cNvSpPr txBox="1"/>
          <p:nvPr/>
        </p:nvSpPr>
        <p:spPr>
          <a:xfrm>
            <a:off x="7289387" y="1892650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2</a:t>
            </a:r>
          </a:p>
        </p:txBody>
      </p:sp>
    </p:spTree>
    <p:extLst>
      <p:ext uri="{BB962C8B-B14F-4D97-AF65-F5344CB8AC3E}">
        <p14:creationId xmlns:p14="http://schemas.microsoft.com/office/powerpoint/2010/main" val="2891450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CNN MODEL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6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B61C953-2432-40DF-AF71-6079A43E1BE6}"/>
              </a:ext>
            </a:extLst>
          </p:cNvPr>
          <p:cNvSpPr/>
          <p:nvPr/>
        </p:nvSpPr>
        <p:spPr>
          <a:xfrm>
            <a:off x="1211754" y="1683802"/>
            <a:ext cx="4759325" cy="1674440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6DB2A19-FEE2-4C4B-954F-A50D13932C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18" t="7858" r="2515" b="13571"/>
          <a:stretch/>
        </p:blipFill>
        <p:spPr bwMode="auto">
          <a:xfrm>
            <a:off x="1307006" y="1808634"/>
            <a:ext cx="2185584" cy="1435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49ED94B3-0378-49AB-A362-897AA906A4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7" t="2195" r="-1" b="2968"/>
          <a:stretch/>
        </p:blipFill>
        <p:spPr>
          <a:xfrm>
            <a:off x="3587060" y="1832446"/>
            <a:ext cx="2272086" cy="1411496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D04315F6-3957-467E-8D2D-80AB4CAF9BE5}"/>
              </a:ext>
            </a:extLst>
          </p:cNvPr>
          <p:cNvSpPr txBox="1"/>
          <p:nvPr/>
        </p:nvSpPr>
        <p:spPr>
          <a:xfrm>
            <a:off x="4162132" y="2758167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88%</a:t>
            </a:r>
          </a:p>
        </p:txBody>
      </p:sp>
      <p:sp>
        <p:nvSpPr>
          <p:cNvPr id="159" name="Rectangle 158">
            <a:extLst>
              <a:ext uri="{FF2B5EF4-FFF2-40B4-BE49-F238E27FC236}">
                <a16:creationId xmlns:a16="http://schemas.microsoft.com/office/drawing/2014/main" id="{75824127-578D-4203-9DAD-022A4FB526CE}"/>
              </a:ext>
            </a:extLst>
          </p:cNvPr>
          <p:cNvSpPr/>
          <p:nvPr/>
        </p:nvSpPr>
        <p:spPr>
          <a:xfrm>
            <a:off x="6189635" y="1683802"/>
            <a:ext cx="4759325" cy="1668576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0" name="Rectangle 169">
            <a:extLst>
              <a:ext uri="{FF2B5EF4-FFF2-40B4-BE49-F238E27FC236}">
                <a16:creationId xmlns:a16="http://schemas.microsoft.com/office/drawing/2014/main" id="{5FBC0D06-2FCF-410B-A1B5-D01F253D2090}"/>
              </a:ext>
            </a:extLst>
          </p:cNvPr>
          <p:cNvSpPr/>
          <p:nvPr/>
        </p:nvSpPr>
        <p:spPr>
          <a:xfrm>
            <a:off x="1232494" y="4101798"/>
            <a:ext cx="4759325" cy="166721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sp>
        <p:nvSpPr>
          <p:cNvPr id="176" name="Rectangle 175">
            <a:extLst>
              <a:ext uri="{FF2B5EF4-FFF2-40B4-BE49-F238E27FC236}">
                <a16:creationId xmlns:a16="http://schemas.microsoft.com/office/drawing/2014/main" id="{400EF60F-38B5-4089-9C29-D67B9ACB3E8A}"/>
              </a:ext>
            </a:extLst>
          </p:cNvPr>
          <p:cNvSpPr/>
          <p:nvPr/>
        </p:nvSpPr>
        <p:spPr>
          <a:xfrm>
            <a:off x="6189635" y="4101797"/>
            <a:ext cx="4759325" cy="1668575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H"/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E1BA9300-944E-42F2-AC6F-47762409D0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307" y="1831016"/>
            <a:ext cx="2157807" cy="1384253"/>
          </a:xfrm>
          <a:prstGeom prst="rect">
            <a:avLst/>
          </a:prstGeom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D39372A7-6E97-4942-999E-31DE41EEEE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514" y="1826582"/>
            <a:ext cx="2237155" cy="1384254"/>
          </a:xfrm>
          <a:prstGeom prst="rect">
            <a:avLst/>
          </a:prstGeom>
        </p:spPr>
      </p:pic>
      <p:sp>
        <p:nvSpPr>
          <p:cNvPr id="183" name="TextBox 182">
            <a:extLst>
              <a:ext uri="{FF2B5EF4-FFF2-40B4-BE49-F238E27FC236}">
                <a16:creationId xmlns:a16="http://schemas.microsoft.com/office/drawing/2014/main" id="{C3080DC9-04F5-4CCF-B6E4-531F49008EE2}"/>
              </a:ext>
            </a:extLst>
          </p:cNvPr>
          <p:cNvSpPr txBox="1"/>
          <p:nvPr/>
        </p:nvSpPr>
        <p:spPr>
          <a:xfrm>
            <a:off x="9160565" y="2752303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86%</a:t>
            </a:r>
          </a:p>
        </p:txBody>
      </p:sp>
      <p:pic>
        <p:nvPicPr>
          <p:cNvPr id="13" name="Picture 12" descr="Chart, line chart&#10;&#10;Description automatically generated">
            <a:extLst>
              <a:ext uri="{FF2B5EF4-FFF2-40B4-BE49-F238E27FC236}">
                <a16:creationId xmlns:a16="http://schemas.microsoft.com/office/drawing/2014/main" id="{876CFBF8-49EA-4E8B-8469-B797537671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9715" y="4248046"/>
            <a:ext cx="2183615" cy="1411496"/>
          </a:xfrm>
          <a:prstGeom prst="rect">
            <a:avLst/>
          </a:prstGeom>
        </p:spPr>
      </p:pic>
      <p:pic>
        <p:nvPicPr>
          <p:cNvPr id="15" name="Picture 14" descr="Chart, line chart&#10;&#10;Description automatically generated">
            <a:extLst>
              <a:ext uri="{FF2B5EF4-FFF2-40B4-BE49-F238E27FC236}">
                <a16:creationId xmlns:a16="http://schemas.microsoft.com/office/drawing/2014/main" id="{23036B96-B347-4926-8899-8684D7B005E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36745" y="4248046"/>
            <a:ext cx="2243141" cy="1411496"/>
          </a:xfrm>
          <a:prstGeom prst="rect">
            <a:avLst/>
          </a:prstGeom>
        </p:spPr>
      </p:pic>
      <p:sp>
        <p:nvSpPr>
          <p:cNvPr id="188" name="TextBox 187">
            <a:extLst>
              <a:ext uri="{FF2B5EF4-FFF2-40B4-BE49-F238E27FC236}">
                <a16:creationId xmlns:a16="http://schemas.microsoft.com/office/drawing/2014/main" id="{D265E775-84EA-4E0A-AF19-20A523D27473}"/>
              </a:ext>
            </a:extLst>
          </p:cNvPr>
          <p:cNvSpPr txBox="1"/>
          <p:nvPr/>
        </p:nvSpPr>
        <p:spPr>
          <a:xfrm>
            <a:off x="4144281" y="5193090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88%</a:t>
            </a:r>
          </a:p>
        </p:txBody>
      </p:sp>
      <p:pic>
        <p:nvPicPr>
          <p:cNvPr id="17" name="Picture 16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347E7C43-0730-448C-B99E-C876DC1A82B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2664" y="4244578"/>
            <a:ext cx="2157807" cy="1411496"/>
          </a:xfrm>
          <a:prstGeom prst="rect">
            <a:avLst/>
          </a:prstGeom>
        </p:spPr>
      </p:pic>
      <p:pic>
        <p:nvPicPr>
          <p:cNvPr id="19" name="Picture 18" descr="Diagram&#10;&#10;Description automatically generated">
            <a:extLst>
              <a:ext uri="{FF2B5EF4-FFF2-40B4-BE49-F238E27FC236}">
                <a16:creationId xmlns:a16="http://schemas.microsoft.com/office/drawing/2014/main" id="{7F729A2C-38C6-4A79-A900-2D51D1921C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589851" y="4242529"/>
            <a:ext cx="2247337" cy="1411496"/>
          </a:xfrm>
          <a:prstGeom prst="rect">
            <a:avLst/>
          </a:prstGeom>
        </p:spPr>
      </p:pic>
      <p:sp>
        <p:nvSpPr>
          <p:cNvPr id="216" name="TextBox 215">
            <a:extLst>
              <a:ext uri="{FF2B5EF4-FFF2-40B4-BE49-F238E27FC236}">
                <a16:creationId xmlns:a16="http://schemas.microsoft.com/office/drawing/2014/main" id="{7DA36B58-B09E-4E39-9536-6660A0F0599C}"/>
              </a:ext>
            </a:extLst>
          </p:cNvPr>
          <p:cNvSpPr txBox="1"/>
          <p:nvPr/>
        </p:nvSpPr>
        <p:spPr>
          <a:xfrm>
            <a:off x="9164922" y="5189621"/>
            <a:ext cx="161766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PH" sz="9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89%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9100FA9-5AF4-45EC-AE6D-440CDBD76E56}"/>
              </a:ext>
            </a:extLst>
          </p:cNvPr>
          <p:cNvSpPr/>
          <p:nvPr/>
        </p:nvSpPr>
        <p:spPr>
          <a:xfrm>
            <a:off x="1211049" y="3555362"/>
            <a:ext cx="336196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3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VAL ACCURACY: 87% </a:t>
            </a:r>
          </a:p>
        </p:txBody>
      </p:sp>
      <p:sp>
        <p:nvSpPr>
          <p:cNvPr id="217" name="Rectangle 216">
            <a:extLst>
              <a:ext uri="{FF2B5EF4-FFF2-40B4-BE49-F238E27FC236}">
                <a16:creationId xmlns:a16="http://schemas.microsoft.com/office/drawing/2014/main" id="{EB033BC6-1E6C-4A2E-861A-C4A13BA69547}"/>
              </a:ext>
            </a:extLst>
          </p:cNvPr>
          <p:cNvSpPr/>
          <p:nvPr/>
        </p:nvSpPr>
        <p:spPr>
          <a:xfrm>
            <a:off x="4627917" y="3555362"/>
            <a:ext cx="3133597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4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VAL ACCURACY: 86% </a:t>
            </a:r>
          </a:p>
        </p:txBody>
      </p:sp>
      <p:sp>
        <p:nvSpPr>
          <p:cNvPr id="218" name="Rectangle 217">
            <a:extLst>
              <a:ext uri="{FF2B5EF4-FFF2-40B4-BE49-F238E27FC236}">
                <a16:creationId xmlns:a16="http://schemas.microsoft.com/office/drawing/2014/main" id="{C8DE5A7C-73BC-4785-A3D1-8DFB0BFF37E1}"/>
              </a:ext>
            </a:extLst>
          </p:cNvPr>
          <p:cNvSpPr/>
          <p:nvPr/>
        </p:nvSpPr>
        <p:spPr>
          <a:xfrm>
            <a:off x="7815363" y="3555362"/>
            <a:ext cx="3133597" cy="333503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5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5 </a:t>
            </a:r>
            <a:r>
              <a:rPr lang="en-PH" sz="900" b="1" dirty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VAL ACCURACY: 87% 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9794F6B9-24CD-46BE-A62B-8FF9898A5083}"/>
              </a:ext>
            </a:extLst>
          </p:cNvPr>
          <p:cNvSpPr txBox="1"/>
          <p:nvPr/>
        </p:nvSpPr>
        <p:spPr>
          <a:xfrm>
            <a:off x="2273273" y="4346200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6</a:t>
            </a:r>
          </a:p>
        </p:txBody>
      </p:sp>
      <p:sp>
        <p:nvSpPr>
          <p:cNvPr id="244" name="TextBox 243">
            <a:extLst>
              <a:ext uri="{FF2B5EF4-FFF2-40B4-BE49-F238E27FC236}">
                <a16:creationId xmlns:a16="http://schemas.microsoft.com/office/drawing/2014/main" id="{4D9781E1-C3A0-40C9-B4C5-67C5EDABAA8F}"/>
              </a:ext>
            </a:extLst>
          </p:cNvPr>
          <p:cNvSpPr txBox="1"/>
          <p:nvPr/>
        </p:nvSpPr>
        <p:spPr>
          <a:xfrm>
            <a:off x="7258779" y="4305558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7</a:t>
            </a:r>
          </a:p>
        </p:txBody>
      </p:sp>
      <p:sp>
        <p:nvSpPr>
          <p:cNvPr id="246" name="TextBox 245">
            <a:extLst>
              <a:ext uri="{FF2B5EF4-FFF2-40B4-BE49-F238E27FC236}">
                <a16:creationId xmlns:a16="http://schemas.microsoft.com/office/drawing/2014/main" id="{7E0BC32F-730C-4280-A4B8-2A7A292F2532}"/>
              </a:ext>
            </a:extLst>
          </p:cNvPr>
          <p:cNvSpPr txBox="1"/>
          <p:nvPr/>
        </p:nvSpPr>
        <p:spPr>
          <a:xfrm>
            <a:off x="2235248" y="1892651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1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15177B83-11F0-41E3-80F6-3E1080322124}"/>
              </a:ext>
            </a:extLst>
          </p:cNvPr>
          <p:cNvSpPr txBox="1"/>
          <p:nvPr/>
        </p:nvSpPr>
        <p:spPr>
          <a:xfrm>
            <a:off x="7289387" y="1892650"/>
            <a:ext cx="1133256" cy="32316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PH" sz="15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MODEL 2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85307D3-B386-423E-A194-704236002B33}"/>
              </a:ext>
            </a:extLst>
          </p:cNvPr>
          <p:cNvGrpSpPr/>
          <p:nvPr/>
        </p:nvGrpSpPr>
        <p:grpSpPr>
          <a:xfrm>
            <a:off x="885825" y="1434078"/>
            <a:ext cx="10353675" cy="4633347"/>
            <a:chOff x="885825" y="1434078"/>
            <a:chExt cx="10353675" cy="4633347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0615CEAC-A280-46E8-AC25-AC328E666E1E}"/>
                </a:ext>
              </a:extLst>
            </p:cNvPr>
            <p:cNvGrpSpPr/>
            <p:nvPr/>
          </p:nvGrpSpPr>
          <p:grpSpPr>
            <a:xfrm>
              <a:off x="885825" y="1434078"/>
              <a:ext cx="10353675" cy="4633347"/>
              <a:chOff x="885825" y="1434078"/>
              <a:chExt cx="10353675" cy="4633347"/>
            </a:xfrm>
          </p:grpSpPr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B1D30F87-8C75-4C95-9E6F-40A0138B30C0}"/>
                  </a:ext>
                </a:extLst>
              </p:cNvPr>
              <p:cNvGrpSpPr/>
              <p:nvPr/>
            </p:nvGrpSpPr>
            <p:grpSpPr>
              <a:xfrm>
                <a:off x="885825" y="1434078"/>
                <a:ext cx="10353675" cy="4633347"/>
                <a:chOff x="885825" y="1434078"/>
                <a:chExt cx="10353675" cy="4633347"/>
              </a:xfrm>
            </p:grpSpPr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107579CC-F47B-43C7-B491-CA0313A27454}"/>
                    </a:ext>
                  </a:extLst>
                </p:cNvPr>
                <p:cNvSpPr/>
                <p:nvPr/>
              </p:nvSpPr>
              <p:spPr>
                <a:xfrm>
                  <a:off x="885825" y="1434078"/>
                  <a:ext cx="10353675" cy="4633347"/>
                </a:xfrm>
                <a:prstGeom prst="rect">
                  <a:avLst/>
                </a:prstGeom>
                <a:solidFill>
                  <a:schemeClr val="bg1">
                    <a:alpha val="74000"/>
                  </a:schemeClr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>
                    <a:lnSpc>
                      <a:spcPct val="150000"/>
                    </a:lnSpc>
                  </a:pPr>
                  <a:endParaRPr lang="en-CA" sz="1800" dirty="0"/>
                </a:p>
                <a:p>
                  <a:pPr marL="285750" indent="-2857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</a:pPr>
                  <a:endParaRPr lang="en-CA" sz="1800" dirty="0"/>
                </a:p>
                <a:p>
                  <a:pPr algn="ctr"/>
                  <a:endParaRPr lang="en-PH" dirty="0"/>
                </a:p>
              </p:txBody>
            </p:sp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981AB4F0-5161-4805-B552-70C05E1F57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6194715" y="1769840"/>
                  <a:ext cx="4707948" cy="4116610"/>
                </a:xfrm>
                <a:prstGeom prst="rect">
                  <a:avLst/>
                </a:prstGeom>
                <a:noFill/>
              </p:spPr>
            </p:pic>
            <p:sp>
              <p:nvSpPr>
                <p:cNvPr id="35" name="Rectangle 34">
                  <a:extLst>
                    <a:ext uri="{FF2B5EF4-FFF2-40B4-BE49-F238E27FC236}">
                      <a16:creationId xmlns:a16="http://schemas.microsoft.com/office/drawing/2014/main" id="{684398EE-B14C-41DF-9139-78CC5E01D18E}"/>
                    </a:ext>
                  </a:extLst>
                </p:cNvPr>
                <p:cNvSpPr/>
                <p:nvPr/>
              </p:nvSpPr>
              <p:spPr>
                <a:xfrm>
                  <a:off x="1116689" y="1668919"/>
                  <a:ext cx="4914107" cy="4116611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PH"/>
                </a:p>
              </p:txBody>
            </p:sp>
            <p:sp>
              <p:nvSpPr>
                <p:cNvPr id="36" name="TextBox 35">
                  <a:extLst>
                    <a:ext uri="{FF2B5EF4-FFF2-40B4-BE49-F238E27FC236}">
                      <a16:creationId xmlns:a16="http://schemas.microsoft.com/office/drawing/2014/main" id="{B1046838-5705-4BB2-BCD4-5A700A783538}"/>
                    </a:ext>
                  </a:extLst>
                </p:cNvPr>
                <p:cNvSpPr txBox="1"/>
                <p:nvPr/>
              </p:nvSpPr>
              <p:spPr>
                <a:xfrm>
                  <a:off x="1528299" y="1907077"/>
                  <a:ext cx="4224672" cy="1041731"/>
                </a:xfrm>
                <a:prstGeom prst="rect">
                  <a:avLst/>
                </a:prstGeom>
                <a:solidFill>
                  <a:schemeClr val="bg1"/>
                </a:solidFill>
                <a:ln w="38100"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PH" sz="2000">
                      <a:latin typeface="Arial" panose="020B0604020202020204" pitchFamily="34" charset="0"/>
                      <a:cs typeface="Arial" panose="020B0604020202020204" pitchFamily="34" charset="0"/>
                    </a:rPr>
                    <a:t>TO REDUCE </a:t>
                  </a:r>
                  <a:endParaRPr lang="en-PH" sz="20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/>
                  <a:r>
                    <a:rPr lang="en-PH" sz="4000" dirty="0">
                      <a:latin typeface="Arial Black" panose="020B0A04020102020204" pitchFamily="34" charset="0"/>
                    </a:rPr>
                    <a:t>OVERFITTING</a:t>
                  </a:r>
                </a:p>
              </p:txBody>
            </p:sp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287368BB-583F-4A87-9964-6DC0390DC7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l="1177" t="2049" r="773" b="2919"/>
                <a:stretch/>
              </p:blipFill>
              <p:spPr>
                <a:xfrm>
                  <a:off x="1149792" y="3117865"/>
                  <a:ext cx="4847899" cy="2428288"/>
                </a:xfrm>
                <a:prstGeom prst="rect">
                  <a:avLst/>
                </a:prstGeom>
                <a:ln>
                  <a:noFill/>
                </a:ln>
              </p:spPr>
            </p:pic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6786133-330B-4E17-96D8-F7616740932C}"/>
                  </a:ext>
                </a:extLst>
              </p:cNvPr>
              <p:cNvSpPr txBox="1"/>
              <p:nvPr/>
            </p:nvSpPr>
            <p:spPr>
              <a:xfrm>
                <a:off x="7570177" y="2057400"/>
                <a:ext cx="2114336" cy="323165"/>
              </a:xfrm>
              <a:prstGeom prst="rect">
                <a:avLst/>
              </a:prstGeom>
              <a:solidFill>
                <a:schemeClr val="accent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PH" sz="15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REGULARIZATION</a:t>
                </a:r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EBECB18-9EB6-4B4A-B6AA-E29A2781C5E1}"/>
                </a:ext>
              </a:extLst>
            </p:cNvPr>
            <p:cNvSpPr txBox="1"/>
            <p:nvPr/>
          </p:nvSpPr>
          <p:spPr>
            <a:xfrm>
              <a:off x="3655954" y="5282982"/>
              <a:ext cx="2315125" cy="230832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PH" sz="900" b="1" dirty="0">
                  <a:latin typeface="Courier New" panose="02070309020205020404" pitchFamily="49" charset="0"/>
                  <a:cs typeface="Courier New" panose="02070309020205020404" pitchFamily="49" charset="0"/>
                </a:rPr>
                <a:t>VAL LOSS:11, VAL ACC: 89%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00501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260">
            <a:extLst>
              <a:ext uri="{FF2B5EF4-FFF2-40B4-BE49-F238E27FC236}">
                <a16:creationId xmlns:a16="http://schemas.microsoft.com/office/drawing/2014/main" id="{D3BA7BB8-CA1F-4020-B0FC-AF17863E37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2184"/>
          <a:stretch/>
        </p:blipFill>
        <p:spPr>
          <a:xfrm>
            <a:off x="1329157" y="1409719"/>
            <a:ext cx="2097738" cy="5017443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414089A-AC40-4C9D-ABF9-FE46517AA958}"/>
              </a:ext>
            </a:extLst>
          </p:cNvPr>
          <p:cNvSpPr txBox="1"/>
          <p:nvPr/>
        </p:nvSpPr>
        <p:spPr>
          <a:xfrm>
            <a:off x="2475998" y="430838"/>
            <a:ext cx="69971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4000" dirty="0">
                <a:solidFill>
                  <a:srgbClr val="FFFFFF"/>
                </a:solidFill>
                <a:latin typeface="Abadi" panose="020B0604020104020204" pitchFamily="34" charset="0"/>
                <a:ea typeface="Noto Sans" panose="020B0502040504020204" pitchFamily="34"/>
                <a:cs typeface="Noto Sans" panose="020B0502040504020204" pitchFamily="34"/>
              </a:rPr>
              <a:t>USER INTERFACE</a:t>
            </a:r>
            <a:endParaRPr kumimoji="0" lang="en-GB" sz="40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badi" panose="020B0604020104020204" pitchFamily="34" charset="0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6786445-A25B-4617-8B40-1D57B2C94984}"/>
              </a:ext>
            </a:extLst>
          </p:cNvPr>
          <p:cNvSpPr/>
          <p:nvPr/>
        </p:nvSpPr>
        <p:spPr>
          <a:xfrm>
            <a:off x="11512283" y="243039"/>
            <a:ext cx="451117" cy="45111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7</a:t>
            </a: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88CCCF0A-4203-4DAB-AB88-F00FD2B481AD}"/>
              </a:ext>
            </a:extLst>
          </p:cNvPr>
          <p:cNvSpPr txBox="1"/>
          <p:nvPr/>
        </p:nvSpPr>
        <p:spPr>
          <a:xfrm>
            <a:off x="6713175" y="2004600"/>
            <a:ext cx="3227740" cy="292388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Open Sans" panose="020B0606030504020204" pitchFamily="34" charset="0"/>
                <a:ea typeface="Noto Sans" panose="020B0502040504020204" pitchFamily="34"/>
                <a:cs typeface="Noto Sans" panose="020B0502040504020204" pitchFamily="34"/>
              </a:rPr>
              <a:t>FRONT-END DESIGN</a:t>
            </a:r>
            <a:endParaRPr kumimoji="0" lang="en-GB" sz="13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FA305C-E7A9-424B-98AD-DBF5E17F5242}"/>
              </a:ext>
            </a:extLst>
          </p:cNvPr>
          <p:cNvSpPr/>
          <p:nvPr/>
        </p:nvSpPr>
        <p:spPr>
          <a:xfrm>
            <a:off x="1863075" y="1333042"/>
            <a:ext cx="1076696" cy="44185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PH" sz="1100" b="1" dirty="0">
                <a:solidFill>
                  <a:schemeClr val="bg1"/>
                </a:solidFill>
              </a:rPr>
              <a:t>FRONT-END PROCESS</a:t>
            </a:r>
          </a:p>
        </p:txBody>
      </p:sp>
      <p:pic>
        <p:nvPicPr>
          <p:cNvPr id="244" name="Picture 243">
            <a:extLst>
              <a:ext uri="{FF2B5EF4-FFF2-40B4-BE49-F238E27FC236}">
                <a16:creationId xmlns:a16="http://schemas.microsoft.com/office/drawing/2014/main" id="{B61C397A-C9E1-4573-A354-CCF9E6F73E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6207" y="1242114"/>
            <a:ext cx="7246637" cy="559817"/>
          </a:xfrm>
          <a:prstGeom prst="rect">
            <a:avLst/>
          </a:prstGeom>
        </p:spPr>
      </p:pic>
      <p:pic>
        <p:nvPicPr>
          <p:cNvPr id="24" name="Picture 2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0145339-884D-42DA-9933-15459ABA8F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100" y="2004600"/>
            <a:ext cx="3897001" cy="414381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BCBED0C-1474-41C0-960A-B8D5CD5431E6}"/>
              </a:ext>
            </a:extLst>
          </p:cNvPr>
          <p:cNvSpPr txBox="1"/>
          <p:nvPr/>
        </p:nvSpPr>
        <p:spPr>
          <a:xfrm>
            <a:off x="6593405" y="2296988"/>
            <a:ext cx="1177107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C2C923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01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C2C923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126F74-146E-4A17-ADF9-CB1DD2DE7D80}"/>
              </a:ext>
            </a:extLst>
          </p:cNvPr>
          <p:cNvSpPr txBox="1"/>
          <p:nvPr/>
        </p:nvSpPr>
        <p:spPr>
          <a:xfrm>
            <a:off x="6474818" y="3208141"/>
            <a:ext cx="137571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FCB414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FCB414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2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FCB414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EE4D87-E9C1-4366-BBD5-850CBD587892}"/>
              </a:ext>
            </a:extLst>
          </p:cNvPr>
          <p:cNvSpPr txBox="1"/>
          <p:nvPr/>
        </p:nvSpPr>
        <p:spPr>
          <a:xfrm>
            <a:off x="7753155" y="2561212"/>
            <a:ext cx="2217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Built Using </a:t>
            </a:r>
            <a:r>
              <a:rPr kumimoji="0" lang="en-US" sz="12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StreamLit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 package for python.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D7CB7C-2932-4FB9-9E8E-63BBF2E948A2}"/>
              </a:ext>
            </a:extLst>
          </p:cNvPr>
          <p:cNvSpPr txBox="1"/>
          <p:nvPr/>
        </p:nvSpPr>
        <p:spPr>
          <a:xfrm>
            <a:off x="6455534" y="5063919"/>
            <a:ext cx="1414283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42AFB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42AFB6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4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42AFB6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5D9CA25-F610-42AB-999F-E838B4430614}"/>
              </a:ext>
            </a:extLst>
          </p:cNvPr>
          <p:cNvSpPr txBox="1"/>
          <p:nvPr/>
        </p:nvSpPr>
        <p:spPr>
          <a:xfrm>
            <a:off x="6474818" y="4119294"/>
            <a:ext cx="1375716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6500" b="1" i="0" u="none" strike="noStrike" kern="1200" cap="none" spc="0" normalizeH="0" baseline="0" noProof="0" dirty="0">
                <a:ln>
                  <a:noFill/>
                </a:ln>
                <a:solidFill>
                  <a:srgbClr val="CB1B4A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0</a:t>
            </a:r>
            <a:r>
              <a:rPr kumimoji="0" lang="en-US" sz="6500" b="1" i="0" u="none" strike="noStrike" kern="1200" cap="none" spc="0" normalizeH="0" baseline="0" noProof="0" dirty="0">
                <a:ln>
                  <a:noFill/>
                </a:ln>
                <a:solidFill>
                  <a:srgbClr val="CB1B4A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3</a:t>
            </a:r>
            <a:endParaRPr kumimoji="0" lang="en-GB" sz="6500" b="1" i="0" u="none" strike="noStrike" kern="1200" cap="none" spc="0" normalizeH="0" baseline="0" noProof="0" dirty="0">
              <a:ln>
                <a:noFill/>
              </a:ln>
              <a:solidFill>
                <a:srgbClr val="CB1B4A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6D9183B-4AE6-464D-9E45-03A6D3526461}"/>
              </a:ext>
            </a:extLst>
          </p:cNvPr>
          <p:cNvSpPr txBox="1"/>
          <p:nvPr/>
        </p:nvSpPr>
        <p:spPr>
          <a:xfrm>
            <a:off x="7704123" y="3455391"/>
            <a:ext cx="22175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Responsive UI, work on both mobile and PC web browsers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4FA9584-7A3B-43A9-BE02-D5B76D7B397D}"/>
              </a:ext>
            </a:extLst>
          </p:cNvPr>
          <p:cNvSpPr txBox="1"/>
          <p:nvPr/>
        </p:nvSpPr>
        <p:spPr>
          <a:xfrm>
            <a:off x="7704122" y="4440065"/>
            <a:ext cx="2338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Simple and minimalist design. One-page, easy navigation.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D369DE8-16E1-4F2E-ABAB-0F1DAA31C19D}"/>
              </a:ext>
            </a:extLst>
          </p:cNvPr>
          <p:cNvSpPr txBox="1"/>
          <p:nvPr/>
        </p:nvSpPr>
        <p:spPr>
          <a:xfrm>
            <a:off x="7692571" y="5374090"/>
            <a:ext cx="22175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Open Sans" panose="020B0606030504020204" pitchFamily="34" charset="0"/>
                <a:ea typeface="+mn-ea"/>
                <a:cs typeface="+mn-cs"/>
              </a:rPr>
              <a:t>Users can choose which category they want to select.</a:t>
            </a:r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</p:spTree>
    <p:extLst>
      <p:ext uri="{BB962C8B-B14F-4D97-AF65-F5344CB8AC3E}">
        <p14:creationId xmlns:p14="http://schemas.microsoft.com/office/powerpoint/2010/main" val="4353067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rgbClr val="282F39"/>
      </a:dk1>
      <a:lt1>
        <a:srgbClr val="FFFFFF"/>
      </a:lt1>
      <a:dk2>
        <a:srgbClr val="000000"/>
      </a:dk2>
      <a:lt2>
        <a:srgbClr val="EEEEEE"/>
      </a:lt2>
      <a:accent1>
        <a:srgbClr val="C2C923"/>
      </a:accent1>
      <a:accent2>
        <a:srgbClr val="42AFB6"/>
      </a:accent2>
      <a:accent3>
        <a:srgbClr val="074D67"/>
      </a:accent3>
      <a:accent4>
        <a:srgbClr val="CB1B4A"/>
      </a:accent4>
      <a:accent5>
        <a:srgbClr val="FCB414"/>
      </a:accent5>
      <a:accent6>
        <a:srgbClr val="007A7D"/>
      </a:accent6>
      <a:hlink>
        <a:srgbClr val="1EB7EF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15155</TotalTime>
  <Words>606</Words>
  <Application>Microsoft Office PowerPoint</Application>
  <PresentationFormat>Widescreen</PresentationFormat>
  <Paragraphs>131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6" baseType="lpstr">
      <vt:lpstr>Abadi</vt:lpstr>
      <vt:lpstr>Arial</vt:lpstr>
      <vt:lpstr>Arial Black</vt:lpstr>
      <vt:lpstr>Calibri</vt:lpstr>
      <vt:lpstr>Calibri Light</vt:lpstr>
      <vt:lpstr>Courier New</vt:lpstr>
      <vt:lpstr>Noto Sans</vt:lpstr>
      <vt:lpstr>open sans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Igor</dc:creator>
  <cp:lastModifiedBy>Ma. Angelica Serrano</cp:lastModifiedBy>
  <cp:revision>1017</cp:revision>
  <dcterms:created xsi:type="dcterms:W3CDTF">2017-12-05T16:25:52Z</dcterms:created>
  <dcterms:modified xsi:type="dcterms:W3CDTF">2021-08-14T20:11:29Z</dcterms:modified>
</cp:coreProperties>
</file>